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5143500" cx="9144000"/>
  <p:notesSz cx="6858000" cy="9144000"/>
  <p:embeddedFontLst>
    <p:embeddedFont>
      <p:font typeface="Raleway"/>
      <p:regular r:id="rId23"/>
      <p:bold r:id="rId24"/>
      <p:italic r:id="rId25"/>
      <p:boldItalic r:id="rId26"/>
    </p:embeddedFont>
    <p:embeddedFont>
      <p:font typeface="La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aleway-boldItalic.fntdata"/><Relationship Id="rId25" Type="http://schemas.openxmlformats.org/officeDocument/2006/relationships/font" Target="fonts/Raleway-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ato-italic.fntdata"/><Relationship Id="rId7" Type="http://schemas.openxmlformats.org/officeDocument/2006/relationships/slide" Target="slides/slide3.xml"/><Relationship Id="rId8" Type="http://schemas.openxmlformats.org/officeDocument/2006/relationships/slide" Target="slides/slide4.xml"/><Relationship Id="rId30" Type="http://schemas.openxmlformats.org/officeDocument/2006/relationships/font" Target="fonts/Lato-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Good morning,</a:t>
            </a:r>
          </a:p>
          <a:p>
            <a:pPr indent="0" lvl="0" marL="0">
              <a:spcBef>
                <a:spcPts val="0"/>
              </a:spcBef>
              <a:buNone/>
            </a:pPr>
            <a:r>
              <a:t/>
            </a:r>
            <a:endParaRPr/>
          </a:p>
          <a:p>
            <a:pPr indent="0" lvl="0" marL="0">
              <a:spcBef>
                <a:spcPts val="0"/>
              </a:spcBef>
              <a:buNone/>
            </a:pPr>
            <a:r>
              <a:rPr lang="en"/>
              <a:t>We are team CASPR,</a:t>
            </a:r>
          </a:p>
          <a:p>
            <a:pPr indent="0" lvl="0" marL="0">
              <a:spcBef>
                <a:spcPts val="0"/>
              </a:spcBef>
              <a:buNone/>
            </a:pPr>
            <a:r>
              <a:rPr lang="en"/>
              <a:t>[Introductions] and we’re here today to talk about CASPR,</a:t>
            </a:r>
          </a:p>
          <a:p>
            <a:pPr indent="0" lvl="0" marL="0">
              <a:spcBef>
                <a:spcPts val="0"/>
              </a:spcBef>
              <a:buNone/>
            </a:pPr>
            <a:r>
              <a:rPr lang="en"/>
              <a:t>A system for Controlled Area Security and Personal Recognition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 name="Shape 17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[Kofi]</a:t>
            </a:r>
          </a:p>
          <a:p>
            <a:pPr indent="-298450" lvl="0" marL="457200">
              <a:spcBef>
                <a:spcPts val="0"/>
              </a:spcBef>
              <a:spcAft>
                <a:spcPts val="0"/>
              </a:spcAft>
              <a:buSzPts val="1100"/>
              <a:buChar char="●"/>
            </a:pPr>
            <a:r>
              <a:rPr lang="en"/>
              <a:t>As a backup plan for the pose </a:t>
            </a:r>
            <a:r>
              <a:rPr lang="en"/>
              <a:t>invariant facial recognition method, we turned to the Face Recognition library available on GitHub under the MIT license.</a:t>
            </a:r>
            <a:br>
              <a:rPr lang="en"/>
            </a:br>
          </a:p>
          <a:p>
            <a:pPr indent="-298450" lvl="0" marL="457200" rtl="0">
              <a:spcBef>
                <a:spcPts val="0"/>
              </a:spcBef>
              <a:buSzPts val="1100"/>
              <a:buChar char="●"/>
            </a:pPr>
            <a:r>
              <a:rPr lang="en"/>
              <a:t>Face Recognition boasts a 99.38% accuracy score on the Labeled Faces in the Wild benchmark, containing 13,000 faces, and is a good alternative while we complete work on the pose invariant recognition method</a:t>
            </a:r>
            <a:r>
              <a:rPr lang="en"/>
              <a:t>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5" name="Shape 18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[Kurt] H</a:t>
            </a:r>
            <a:r>
              <a:rPr lang="en"/>
              <a:t>ere are some s</a:t>
            </a:r>
            <a:r>
              <a:rPr lang="en"/>
              <a:t>ome use cases in addition to security we’ve identified that CASPR can work with.</a:t>
            </a:r>
          </a:p>
          <a:p>
            <a:pPr indent="0" lvl="0" mar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7" name="Shape 19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marR="0" rtl="0" algn="l">
              <a:lnSpc>
                <a:spcPct val="100000"/>
              </a:lnSpc>
              <a:spcBef>
                <a:spcPts val="0"/>
              </a:spcBef>
              <a:spcAft>
                <a:spcPts val="0"/>
              </a:spcAft>
              <a:buNone/>
            </a:pPr>
            <a:r>
              <a:rPr lang="en"/>
              <a:t>[Kevin]</a:t>
            </a:r>
          </a:p>
          <a:p>
            <a:pPr indent="-298450" lvl="0" marL="457200" marR="0" rtl="0" algn="l">
              <a:lnSpc>
                <a:spcPct val="100000"/>
              </a:lnSpc>
              <a:spcBef>
                <a:spcPts val="0"/>
              </a:spcBef>
              <a:spcAft>
                <a:spcPts val="0"/>
              </a:spcAft>
              <a:buClr>
                <a:srgbClr val="000000"/>
              </a:buClr>
              <a:buSzPts val="1100"/>
              <a:buFont typeface="Arial"/>
              <a:buChar char="●"/>
            </a:pPr>
            <a:r>
              <a:rPr lang="en"/>
              <a:t>Adding new features is as simple as adding a new node to the pipeline</a:t>
            </a:r>
          </a:p>
          <a:p>
            <a:pPr indent="-298450" lvl="1" marL="914400" marR="0" rtl="0" algn="l">
              <a:lnSpc>
                <a:spcPct val="100000"/>
              </a:lnSpc>
              <a:spcBef>
                <a:spcPts val="0"/>
              </a:spcBef>
              <a:spcAft>
                <a:spcPts val="0"/>
              </a:spcAft>
              <a:buSzPts val="1100"/>
              <a:buChar char="○"/>
            </a:pPr>
            <a:r>
              <a:rPr lang="en"/>
              <a:t>How about checking against a BPD database of outstanding </a:t>
            </a:r>
            <a:r>
              <a:rPr lang="en"/>
              <a:t>warrants</a:t>
            </a:r>
            <a:r>
              <a:rPr lang="en"/>
              <a:t>?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6" name="Shape 20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marR="0" rtl="0" algn="l">
              <a:lnSpc>
                <a:spcPct val="100000"/>
              </a:lnSpc>
              <a:spcBef>
                <a:spcPts val="0"/>
              </a:spcBef>
              <a:spcAft>
                <a:spcPts val="0"/>
              </a:spcAft>
              <a:buNone/>
            </a:pPr>
            <a:r>
              <a:rPr lang="en"/>
              <a:t>[Ekin]</a:t>
            </a:r>
          </a:p>
          <a:p>
            <a:pPr indent="-298450" lvl="0" marL="457200" marR="0" rtl="0" algn="l">
              <a:lnSpc>
                <a:spcPct val="100000"/>
              </a:lnSpc>
              <a:spcBef>
                <a:spcPts val="0"/>
              </a:spcBef>
              <a:spcAft>
                <a:spcPts val="0"/>
              </a:spcAft>
              <a:buClr>
                <a:srgbClr val="000000"/>
              </a:buClr>
              <a:buSzPts val="1100"/>
              <a:buFont typeface="Arial"/>
              <a:buChar char="●"/>
            </a:pPr>
            <a:r>
              <a:rPr lang="en"/>
              <a:t>CASPR also creates actionable data that can be used for crowd analytics</a:t>
            </a:r>
          </a:p>
          <a:p>
            <a:pPr indent="-298450" lvl="1" marL="914400" marR="0" rtl="0" algn="l">
              <a:lnSpc>
                <a:spcPct val="100000"/>
              </a:lnSpc>
              <a:spcBef>
                <a:spcPts val="0"/>
              </a:spcBef>
              <a:spcAft>
                <a:spcPts val="0"/>
              </a:spcAft>
              <a:buClr>
                <a:srgbClr val="000000"/>
              </a:buClr>
              <a:buSzPts val="1100"/>
              <a:buFont typeface="Arial"/>
              <a:buChar char="○"/>
            </a:pPr>
            <a:r>
              <a:rPr lang="en"/>
              <a:t>What if you want to add some post processing to the data collected by CASPR?</a:t>
            </a:r>
            <a:br>
              <a:rPr lang="en"/>
            </a:br>
          </a:p>
          <a:p>
            <a:pPr indent="-298450" lvl="0" marL="457200" marR="0" rtl="0" algn="l">
              <a:lnSpc>
                <a:spcPct val="100000"/>
              </a:lnSpc>
              <a:spcBef>
                <a:spcPts val="0"/>
              </a:spcBef>
              <a:spcAft>
                <a:spcPts val="0"/>
              </a:spcAft>
              <a:buSzPts val="1100"/>
              <a:buChar char="●"/>
            </a:pPr>
            <a:r>
              <a:rPr lang="en"/>
              <a:t>If there’s a large </a:t>
            </a:r>
            <a:r>
              <a:rPr lang="en"/>
              <a:t>proportion </a:t>
            </a:r>
            <a:r>
              <a:rPr lang="en"/>
              <a:t>of your audience wearing Nike gear maybe you should consider </a:t>
            </a:r>
            <a:r>
              <a:rPr lang="en"/>
              <a:t>approaching</a:t>
            </a:r>
            <a:r>
              <a:rPr lang="en"/>
              <a:t> Nike for a </a:t>
            </a:r>
            <a:r>
              <a:rPr lang="en"/>
              <a:t>sponsorship</a:t>
            </a:r>
            <a:r>
              <a:rPr lang="en"/>
              <a:t> deal</a:t>
            </a:r>
          </a:p>
          <a:p>
            <a:pPr indent="-298450" lvl="0" marL="457200" marR="0" rtl="0" algn="l">
              <a:lnSpc>
                <a:spcPct val="100000"/>
              </a:lnSpc>
              <a:spcBef>
                <a:spcPts val="0"/>
              </a:spcBef>
              <a:spcAft>
                <a:spcPts val="0"/>
              </a:spcAft>
              <a:buSzPts val="1100"/>
              <a:buChar char="●"/>
            </a:pPr>
            <a:r>
              <a:rPr lang="en"/>
              <a:t>Or if your audience skews to a certain demographic maybe change up your marketing campaign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5" name="Shape 21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Shape 2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0" name="Shape 22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[This is where we’ll do our on stage demo]</a:t>
            </a:r>
          </a:p>
          <a:p>
            <a:pPr indent="0" lvl="0" marL="0" rtl="0">
              <a:spcBef>
                <a:spcPts val="0"/>
              </a:spcBef>
              <a:buNone/>
            </a:pPr>
            <a:r>
              <a:t/>
            </a:r>
            <a:endParaRPr/>
          </a:p>
          <a:p>
            <a:pPr indent="-298450" lvl="0" marL="457200" rtl="0">
              <a:spcBef>
                <a:spcPts val="0"/>
              </a:spcBef>
              <a:spcAft>
                <a:spcPts val="0"/>
              </a:spcAft>
              <a:buSzPts val="1100"/>
              <a:buChar char="●"/>
            </a:pPr>
            <a:r>
              <a:rPr lang="en"/>
              <a:t>The Labeled Faces in the Wild (LFW) is a facial recognition benchmark created at UMASS Amherst and contains over 13,000 images in total.</a:t>
            </a:r>
          </a:p>
          <a:p>
            <a:pPr indent="-298450" lvl="0" marL="457200" rtl="0">
              <a:spcBef>
                <a:spcPts val="0"/>
              </a:spcBef>
              <a:spcAft>
                <a:spcPts val="0"/>
              </a:spcAft>
              <a:buSzPts val="1100"/>
              <a:buChar char="●"/>
            </a:pPr>
            <a:r>
              <a:rPr lang="en"/>
              <a:t>We tested CASPR using a subset of about 1,000 images.</a:t>
            </a:r>
          </a:p>
          <a:p>
            <a:pPr indent="-298450" lvl="1" marL="914400" rtl="0">
              <a:spcBef>
                <a:spcPts val="0"/>
              </a:spcBef>
              <a:spcAft>
                <a:spcPts val="0"/>
              </a:spcAft>
              <a:buSzPts val="1100"/>
              <a:buChar char="○"/>
            </a:pPr>
            <a:r>
              <a:rPr lang="en"/>
              <a:t>These images were loaded into CASPR’s database along with our team members faces</a:t>
            </a:r>
          </a:p>
          <a:p>
            <a:pPr indent="-298450" lvl="1" marL="914400">
              <a:spcBef>
                <a:spcPts val="0"/>
              </a:spcBef>
              <a:buSzPts val="1100"/>
              <a:buChar char="○"/>
            </a:pPr>
            <a:r>
              <a:rPr lang="en"/>
              <a:t>As you can see in the demo, CASPR is able to accurately pick out our faces amongst the 1,000+ faces it has enrolled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7" name="Shape 22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3" name="Shape 25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Shape 2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9" name="Shape 2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Feel free to come by our board for a personal demo of CASPR in action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 name="Shape 9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[Kurt]</a:t>
            </a:r>
          </a:p>
          <a:p>
            <a:pPr indent="0" lvl="0" marL="0">
              <a:spcBef>
                <a:spcPts val="0"/>
              </a:spcBef>
              <a:buNone/>
            </a:pPr>
            <a:r>
              <a:rPr lang="en"/>
              <a:t>Overview of CASPR</a:t>
            </a:r>
          </a:p>
          <a:p>
            <a:pPr indent="0" lvl="0" marL="0">
              <a:spcBef>
                <a:spcPts val="0"/>
              </a:spcBef>
              <a:buNone/>
            </a:pPr>
            <a:r>
              <a:rPr lang="en"/>
              <a:t>Purpose:</a:t>
            </a:r>
          </a:p>
          <a:p>
            <a:pPr indent="-298450" lvl="0" marL="457200" rtl="0">
              <a:spcBef>
                <a:spcPts val="0"/>
              </a:spcBef>
              <a:spcAft>
                <a:spcPts val="0"/>
              </a:spcAft>
              <a:buSzPts val="1100"/>
              <a:buChar char="●"/>
            </a:pPr>
            <a:r>
              <a:rPr lang="en"/>
              <a:t>Facial recognition applied to entry security in controlled access areas.</a:t>
            </a:r>
          </a:p>
          <a:p>
            <a:pPr indent="-298450" lvl="0" marL="457200">
              <a:spcBef>
                <a:spcPts val="0"/>
              </a:spcBef>
              <a:buSzPts val="1100"/>
              <a:buChar char="●"/>
            </a:pPr>
            <a:r>
              <a:rPr lang="en"/>
              <a:t>Use advancements in computer vision image processing to create a secure and reliable method of verifying individual’s identity and area access level</a:t>
            </a:r>
          </a:p>
          <a:p>
            <a:pPr indent="0" lvl="0" mar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[Ekin]</a:t>
            </a:r>
          </a:p>
          <a:p>
            <a:pPr indent="-298450" lvl="0" marL="457200">
              <a:spcBef>
                <a:spcPts val="0"/>
              </a:spcBef>
              <a:spcAft>
                <a:spcPts val="0"/>
              </a:spcAft>
              <a:buSzPts val="1100"/>
              <a:buChar char="●"/>
            </a:pPr>
            <a:r>
              <a:rPr lang="en"/>
              <a:t>CASPR is designed to be flexible</a:t>
            </a:r>
          </a:p>
          <a:p>
            <a:pPr indent="-298450" lvl="0" marL="457200">
              <a:spcBef>
                <a:spcPts val="0"/>
              </a:spcBef>
              <a:spcAft>
                <a:spcPts val="0"/>
              </a:spcAft>
              <a:buSzPts val="1100"/>
              <a:buChar char="●"/>
            </a:pPr>
            <a:r>
              <a:rPr lang="en"/>
              <a:t>Camera module design can vary depending on the situation</a:t>
            </a:r>
          </a:p>
          <a:p>
            <a:pPr indent="-298450" lvl="0" marL="457200">
              <a:spcBef>
                <a:spcPts val="0"/>
              </a:spcBef>
              <a:spcAft>
                <a:spcPts val="0"/>
              </a:spcAft>
              <a:buSzPts val="1100"/>
              <a:buChar char="●"/>
            </a:pPr>
            <a:r>
              <a:rPr lang="en"/>
              <a:t>Cameras interact with the server application via a standard web API</a:t>
            </a:r>
          </a:p>
          <a:p>
            <a:pPr indent="-298450" lvl="0" marL="457200" rtl="0">
              <a:spcBef>
                <a:spcPts val="0"/>
              </a:spcBef>
              <a:buSzPts val="1100"/>
              <a:buChar char="●"/>
            </a:pPr>
            <a:r>
              <a:rPr lang="en"/>
              <a:t>The server application doesn’t care how the camera is configured as long as it supplies appropriately formatted image data</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[Devin] Why is CASPR important?</a:t>
            </a:r>
          </a:p>
          <a:p>
            <a:pPr indent="-298450" lvl="0" marL="457200" rtl="0">
              <a:spcBef>
                <a:spcPts val="0"/>
              </a:spcBef>
              <a:spcAft>
                <a:spcPts val="0"/>
              </a:spcAft>
              <a:buSzPts val="1100"/>
              <a:buChar char="●"/>
            </a:pPr>
            <a:r>
              <a:rPr lang="en"/>
              <a:t>Computer vision has the potential to </a:t>
            </a:r>
            <a:r>
              <a:rPr lang="en"/>
              <a:t>revolutionize how we deal with security, you can see this with Apple’s new FaceID as a replacement for TouchID.</a:t>
            </a:r>
          </a:p>
          <a:p>
            <a:pPr indent="-298450" lvl="1" marL="914400" rtl="0">
              <a:spcBef>
                <a:spcPts val="0"/>
              </a:spcBef>
              <a:spcAft>
                <a:spcPts val="0"/>
              </a:spcAft>
              <a:buSzPts val="1100"/>
              <a:buChar char="○"/>
            </a:pPr>
            <a:r>
              <a:rPr lang="en"/>
              <a:t> Use Case: think about venues like Fenway Park or TD Garden where you have a high throughput of people going into a location in a short period of time. And think about when an individual is banned for one of these locations. How can we be sure that that person is never allowed back in? Especially if they buy a ticket with cash</a:t>
            </a:r>
            <a:br>
              <a:rPr lang="en"/>
            </a:br>
          </a:p>
          <a:p>
            <a:pPr indent="-298450" lvl="0" marL="457200" rtl="0">
              <a:spcBef>
                <a:spcPts val="0"/>
              </a:spcBef>
              <a:buSzPts val="1100"/>
              <a:buChar char="●"/>
            </a:pPr>
            <a:r>
              <a:rPr lang="en"/>
              <a:t>Analytics is another angle to look at. Imagine a sports venue going into </a:t>
            </a:r>
            <a:r>
              <a:rPr lang="en"/>
              <a:t>sponsorship talks with a brand where the venue can say, look we have X number of people walking through our gates everyday with your brand on</a:t>
            </a:r>
          </a:p>
          <a:p>
            <a:pPr indent="0" lvl="0" mar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[Devin] </a:t>
            </a:r>
            <a:r>
              <a:rPr lang="en"/>
              <a:t>Why is CASPR important?</a:t>
            </a:r>
          </a:p>
          <a:p>
            <a:pPr indent="-298450" lvl="0" marL="457200" rtl="0">
              <a:spcBef>
                <a:spcPts val="0"/>
              </a:spcBef>
              <a:buSzPts val="1100"/>
              <a:buChar char="●"/>
            </a:pPr>
            <a:r>
              <a:rPr lang="en"/>
              <a:t>With CASPR we wanted to create a system that is primarily fast enough to handle high throughput situations and be customizable and flexible enough to be used in a multitude of use cases.</a:t>
            </a:r>
          </a:p>
          <a:p>
            <a:pPr indent="-298450" lvl="0" marL="457200" rtl="0">
              <a:spcBef>
                <a:spcPts val="0"/>
              </a:spcBef>
              <a:buSzPts val="1100"/>
              <a:buChar char="●"/>
            </a:pPr>
            <a:r>
              <a:rPr lang="en"/>
              <a:t>CASPR is designed to extendable so that individual venues and situations can add features</a:t>
            </a:r>
          </a:p>
          <a:p>
            <a:pPr indent="-298450" lvl="1" marL="914400" rtl="0">
              <a:spcBef>
                <a:spcPts val="0"/>
              </a:spcBef>
              <a:buSzPts val="1100"/>
              <a:buChar char="○"/>
            </a:pPr>
            <a:r>
              <a:rPr lang="en"/>
              <a:t>More on this later in the presentation</a:t>
            </a:r>
          </a:p>
          <a:p>
            <a:pPr indent="0" lvl="0" mar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[Kevin]</a:t>
            </a:r>
          </a:p>
          <a:p>
            <a:pPr indent="-298450" lvl="0" marL="457200">
              <a:spcBef>
                <a:spcPts val="0"/>
              </a:spcBef>
              <a:spcAft>
                <a:spcPts val="0"/>
              </a:spcAft>
              <a:buSzPts val="1100"/>
              <a:buChar char="●"/>
            </a:pPr>
            <a:r>
              <a:rPr lang="en"/>
              <a:t>The Camera module is designed to be cheap and durable. </a:t>
            </a:r>
          </a:p>
          <a:p>
            <a:pPr indent="-298450" lvl="0" marL="457200">
              <a:spcBef>
                <a:spcPts val="0"/>
              </a:spcBef>
              <a:spcAft>
                <a:spcPts val="0"/>
              </a:spcAft>
              <a:buSzPts val="1100"/>
              <a:buChar char="●"/>
            </a:pPr>
            <a:r>
              <a:rPr lang="en"/>
              <a:t>The Raspberry Pi ARM Processor is the core of the camera module and connects to the server application via built in WiFi.</a:t>
            </a:r>
          </a:p>
          <a:p>
            <a:pPr indent="-298450" lvl="0" marL="457200" rtl="0">
              <a:spcBef>
                <a:spcPts val="0"/>
              </a:spcBef>
              <a:spcAft>
                <a:spcPts val="0"/>
              </a:spcAft>
              <a:buSzPts val="1100"/>
              <a:buChar char="●"/>
            </a:pPr>
            <a:r>
              <a:rPr lang="en"/>
              <a:t>The Blinkt LED strip handles user interaction through various color codes.</a:t>
            </a:r>
          </a:p>
          <a:p>
            <a:pPr indent="-298450" lvl="0" marL="457200" rtl="0">
              <a:spcBef>
                <a:spcPts val="0"/>
              </a:spcBef>
              <a:buSzPts val="1100"/>
              <a:buChar char="●"/>
            </a:pPr>
            <a:r>
              <a:rPr lang="en"/>
              <a:t>Cost effectiveness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[Kofi]</a:t>
            </a:r>
          </a:p>
          <a:p>
            <a:pPr indent="-298450" lvl="0" marL="457200" rtl="0">
              <a:spcBef>
                <a:spcPts val="0"/>
              </a:spcBef>
              <a:buSzPts val="1100"/>
              <a:buChar char="●"/>
            </a:pPr>
            <a:r>
              <a:rPr lang="en"/>
              <a:t>The server application is divided into distinct modulars that can be customized to suit the situation at hand</a:t>
            </a:r>
            <a:br>
              <a:rPr lang="en"/>
            </a:br>
          </a:p>
          <a:p>
            <a:pPr indent="-298450" lvl="0" marL="457200" rtl="0">
              <a:spcBef>
                <a:spcPts val="0"/>
              </a:spcBef>
              <a:buSzPts val="1100"/>
              <a:buChar char="●"/>
            </a:pPr>
            <a:r>
              <a:rPr lang="en"/>
              <a:t>This is one of the focal points of the application and is also how CASPR keeps processing time as fast as possible</a:t>
            </a:r>
            <a:br>
              <a:rPr lang="en"/>
            </a:br>
          </a:p>
          <a:p>
            <a:pPr indent="-298450" lvl="0" marL="457200" rtl="0">
              <a:spcBef>
                <a:spcPts val="0"/>
              </a:spcBef>
              <a:buSzPts val="1100"/>
              <a:buChar char="●"/>
            </a:pPr>
            <a:r>
              <a:rPr lang="en"/>
              <a:t>In larger uses, you can have multiple copies of the server application running.</a:t>
            </a:r>
          </a:p>
          <a:p>
            <a:pPr indent="-298450" lvl="1" marL="914400" rtl="0">
              <a:spcBef>
                <a:spcPts val="0"/>
              </a:spcBef>
              <a:buSzPts val="1100"/>
              <a:buChar char="○"/>
            </a:pPr>
            <a:r>
              <a:rPr lang="en"/>
              <a:t>Rather than having 100 cameras connecting to one controller, have 20 controllers each with 5 cameras</a:t>
            </a:r>
          </a:p>
          <a:p>
            <a:pPr indent="-298450" lvl="1" marL="914400" rtl="0">
              <a:spcBef>
                <a:spcPts val="0"/>
              </a:spcBef>
              <a:buSzPts val="1100"/>
              <a:buChar char="○"/>
            </a:pPr>
            <a:r>
              <a:rPr lang="en"/>
              <a:t>All the controllers will talk to the same database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298450" lvl="0" marL="457200" rtl="0">
              <a:spcBef>
                <a:spcPts val="0"/>
              </a:spcBef>
              <a:spcAft>
                <a:spcPts val="0"/>
              </a:spcAft>
              <a:buSzPts val="1100"/>
              <a:buChar char="●"/>
            </a:pPr>
            <a:r>
              <a:rPr lang="en"/>
              <a:t>[Matt talks about pose invariant recognition]</a:t>
            </a:r>
            <a:br>
              <a:rPr lang="en"/>
            </a:br>
          </a:p>
          <a:p>
            <a:pPr indent="-298450" lvl="0" marL="457200">
              <a:spcBef>
                <a:spcPts val="0"/>
              </a:spcBef>
              <a:spcAft>
                <a:spcPts val="0"/>
              </a:spcAft>
              <a:buSzPts val="1100"/>
              <a:buChar char="●"/>
            </a:pPr>
            <a:r>
              <a:rPr lang="en"/>
              <a:t>We identified the Pose Invariant facial recognition method as one of our top 5 risks when starting CASPR and </a:t>
            </a:r>
            <a:r>
              <a:rPr lang="en"/>
              <a:t>unfortunately</a:t>
            </a:r>
            <a:r>
              <a:rPr lang="en"/>
              <a:t> while we are very close to having pose invariant recognition running in CASPR, we did not complete this in time for today’s presentation.</a:t>
            </a:r>
          </a:p>
          <a:p>
            <a:pPr indent="-298450" lvl="0" marL="457200" rtl="0">
              <a:spcBef>
                <a:spcPts val="0"/>
              </a:spcBef>
              <a:buSzPts val="1100"/>
              <a:buChar char="●"/>
            </a:pPr>
            <a:r>
              <a:rPr lang="en"/>
              <a:t>Knowing that risk we developed a backup plan along side… [to which we will shortly be getting]</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8" name="Shape 16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[Matt?]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bg>
      <p:bgPr>
        <a:solidFill>
          <a:schemeClr val="lt2"/>
        </a:solidFill>
      </p:bgPr>
    </p:bg>
    <p:spTree>
      <p:nvGrpSpPr>
        <p:cNvPr id="9" name="Shape 9"/>
        <p:cNvGrpSpPr/>
        <p:nvPr/>
      </p:nvGrpSpPr>
      <p:grpSpPr>
        <a:xfrm>
          <a:off x="0" y="0"/>
          <a:ext cx="0" cy="0"/>
          <a:chOff x="0" y="0"/>
          <a:chExt cx="0" cy="0"/>
        </a:xfrm>
      </p:grpSpPr>
      <p:sp>
        <p:nvSpPr>
          <p:cNvPr id="10" name="Shape 10"/>
          <p:cNvSpPr/>
          <p:nvPr/>
        </p:nvSpPr>
        <p:spPr>
          <a:xfrm>
            <a:off x="0" y="0"/>
            <a:ext cx="9144000" cy="487800"/>
          </a:xfrm>
          <a:prstGeom prst="rect">
            <a:avLst/>
          </a:prstGeom>
          <a:solidFill>
            <a:schemeClr val="lt1"/>
          </a:solidFill>
          <a:ln>
            <a:noFill/>
          </a:ln>
        </p:spPr>
        <p:txBody>
          <a:bodyPr anchorCtr="0" anchor="ctr" bIns="91425" lIns="91425" rIns="91425" wrap="square" tIns="91425">
            <a:noAutofit/>
          </a:bodyPr>
          <a:lstStyle/>
          <a:p>
            <a:pPr indent="0" lvl="0" marL="0">
              <a:spcBef>
                <a:spcPts val="0"/>
              </a:spcBef>
              <a:buNone/>
            </a:pPr>
            <a:r>
              <a:t/>
            </a:r>
            <a:endParaRPr/>
          </a:p>
        </p:txBody>
      </p:sp>
      <p:grpSp>
        <p:nvGrpSpPr>
          <p:cNvPr id="11" name="Shape 11"/>
          <p:cNvGrpSpPr/>
          <p:nvPr/>
        </p:nvGrpSpPr>
        <p:grpSpPr>
          <a:xfrm>
            <a:off x="830392" y="1191256"/>
            <a:ext cx="745763" cy="45826"/>
            <a:chOff x="4580561" y="2589004"/>
            <a:chExt cx="1064464" cy="25200"/>
          </a:xfrm>
        </p:grpSpPr>
        <p:sp>
          <p:nvSpPr>
            <p:cNvPr id="12" name="Shape 12"/>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13" name="Shape 13"/>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14" name="Shape 14"/>
          <p:cNvSpPr txBox="1"/>
          <p:nvPr>
            <p:ph type="ctrTitle"/>
          </p:nvPr>
        </p:nvSpPr>
        <p:spPr>
          <a:xfrm>
            <a:off x="729450" y="1322450"/>
            <a:ext cx="7688100" cy="1664700"/>
          </a:xfrm>
          <a:prstGeom prst="rect">
            <a:avLst/>
          </a:prstGeom>
        </p:spPr>
        <p:txBody>
          <a:bodyPr anchorCtr="0" anchor="t" bIns="91425" lIns="91425" rIns="91425" wrap="square" tIns="91425"/>
          <a:lstStyle>
            <a:lvl1pPr lvl="0">
              <a:spcBef>
                <a:spcPts val="0"/>
              </a:spcBef>
              <a:buClr>
                <a:schemeClr val="dk2"/>
              </a:buClr>
              <a:buSzPts val="4200"/>
              <a:buNone/>
              <a:defRPr sz="4200">
                <a:solidFill>
                  <a:schemeClr val="dk2"/>
                </a:solidFill>
              </a:defRPr>
            </a:lvl1pPr>
            <a:lvl2pPr lvl="1">
              <a:spcBef>
                <a:spcPts val="0"/>
              </a:spcBef>
              <a:buClr>
                <a:schemeClr val="dk2"/>
              </a:buClr>
              <a:buSzPts val="4200"/>
              <a:buNone/>
              <a:defRPr sz="4200">
                <a:solidFill>
                  <a:schemeClr val="dk2"/>
                </a:solidFill>
              </a:defRPr>
            </a:lvl2pPr>
            <a:lvl3pPr lvl="2">
              <a:spcBef>
                <a:spcPts val="0"/>
              </a:spcBef>
              <a:buClr>
                <a:schemeClr val="dk2"/>
              </a:buClr>
              <a:buSzPts val="4200"/>
              <a:buNone/>
              <a:defRPr sz="4200">
                <a:solidFill>
                  <a:schemeClr val="dk2"/>
                </a:solidFill>
              </a:defRPr>
            </a:lvl3pPr>
            <a:lvl4pPr lvl="3">
              <a:spcBef>
                <a:spcPts val="0"/>
              </a:spcBef>
              <a:buClr>
                <a:schemeClr val="dk2"/>
              </a:buClr>
              <a:buSzPts val="4200"/>
              <a:buNone/>
              <a:defRPr sz="4200">
                <a:solidFill>
                  <a:schemeClr val="dk2"/>
                </a:solidFill>
              </a:defRPr>
            </a:lvl4pPr>
            <a:lvl5pPr lvl="4">
              <a:spcBef>
                <a:spcPts val="0"/>
              </a:spcBef>
              <a:buClr>
                <a:schemeClr val="dk2"/>
              </a:buClr>
              <a:buSzPts val="4200"/>
              <a:buNone/>
              <a:defRPr sz="4200">
                <a:solidFill>
                  <a:schemeClr val="dk2"/>
                </a:solidFill>
              </a:defRPr>
            </a:lvl5pPr>
            <a:lvl6pPr lvl="5">
              <a:spcBef>
                <a:spcPts val="0"/>
              </a:spcBef>
              <a:buClr>
                <a:schemeClr val="dk2"/>
              </a:buClr>
              <a:buSzPts val="4200"/>
              <a:buNone/>
              <a:defRPr sz="4200">
                <a:solidFill>
                  <a:schemeClr val="dk2"/>
                </a:solidFill>
              </a:defRPr>
            </a:lvl6pPr>
            <a:lvl7pPr lvl="6">
              <a:spcBef>
                <a:spcPts val="0"/>
              </a:spcBef>
              <a:buClr>
                <a:schemeClr val="dk2"/>
              </a:buClr>
              <a:buSzPts val="4200"/>
              <a:buNone/>
              <a:defRPr sz="4200">
                <a:solidFill>
                  <a:schemeClr val="dk2"/>
                </a:solidFill>
              </a:defRPr>
            </a:lvl7pPr>
            <a:lvl8pPr lvl="7">
              <a:spcBef>
                <a:spcPts val="0"/>
              </a:spcBef>
              <a:buClr>
                <a:schemeClr val="dk2"/>
              </a:buClr>
              <a:buSzPts val="4200"/>
              <a:buNone/>
              <a:defRPr sz="4200">
                <a:solidFill>
                  <a:schemeClr val="dk2"/>
                </a:solidFill>
              </a:defRPr>
            </a:lvl8pPr>
            <a:lvl9pPr lvl="8">
              <a:spcBef>
                <a:spcPts val="0"/>
              </a:spcBef>
              <a:buClr>
                <a:schemeClr val="dk2"/>
              </a:buClr>
              <a:buSzPts val="4200"/>
              <a:buNone/>
              <a:defRPr sz="4200">
                <a:solidFill>
                  <a:schemeClr val="dk2"/>
                </a:solidFill>
              </a:defRPr>
            </a:lvl9pPr>
          </a:lstStyle>
          <a:p/>
        </p:txBody>
      </p:sp>
      <p:sp>
        <p:nvSpPr>
          <p:cNvPr id="15" name="Shape 15"/>
          <p:cNvSpPr txBox="1"/>
          <p:nvPr>
            <p:ph idx="1" type="subTitle"/>
          </p:nvPr>
        </p:nvSpPr>
        <p:spPr>
          <a:xfrm>
            <a:off x="729627" y="3172900"/>
            <a:ext cx="7688100" cy="541200"/>
          </a:xfrm>
          <a:prstGeom prst="rect">
            <a:avLst/>
          </a:prstGeom>
        </p:spPr>
        <p:txBody>
          <a:bodyPr anchorCtr="0" anchor="t" bIns="91425" lIns="91425"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Shape 16"/>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bg>
      <p:bgPr>
        <a:solidFill>
          <a:schemeClr val="dk1"/>
        </a:solidFill>
      </p:bgPr>
    </p:bg>
    <p:spTree>
      <p:nvGrpSpPr>
        <p:cNvPr id="73" name="Shape 73"/>
        <p:cNvGrpSpPr/>
        <p:nvPr/>
      </p:nvGrpSpPr>
      <p:grpSpPr>
        <a:xfrm>
          <a:off x="0" y="0"/>
          <a:ext cx="0" cy="0"/>
          <a:chOff x="0" y="0"/>
          <a:chExt cx="0" cy="0"/>
        </a:xfrm>
      </p:grpSpPr>
      <p:grpSp>
        <p:nvGrpSpPr>
          <p:cNvPr id="74" name="Shape 74"/>
          <p:cNvGrpSpPr/>
          <p:nvPr/>
        </p:nvGrpSpPr>
        <p:grpSpPr>
          <a:xfrm>
            <a:off x="830392" y="4169130"/>
            <a:ext cx="745763" cy="45826"/>
            <a:chOff x="4580561" y="2589004"/>
            <a:chExt cx="1064464" cy="25200"/>
          </a:xfrm>
        </p:grpSpPr>
        <p:sp>
          <p:nvSpPr>
            <p:cNvPr id="75" name="Shape 75"/>
            <p:cNvSpPr/>
            <p:nvPr/>
          </p:nvSpPr>
          <p:spPr>
            <a:xfrm rot="-5400000">
              <a:off x="5366325" y="2335504"/>
              <a:ext cx="25200" cy="532200"/>
            </a:xfrm>
            <a:prstGeom prst="rect">
              <a:avLst/>
            </a:prstGeom>
            <a:solidFill>
              <a:schemeClr val="lt1"/>
            </a:solidFill>
            <a:ln>
              <a:noFill/>
            </a:ln>
          </p:spPr>
          <p:txBody>
            <a:bodyPr anchorCtr="0" anchor="ctr" bIns="91425" lIns="91425" rIns="91425" wrap="square" tIns="91425">
              <a:noAutofit/>
            </a:bodyPr>
            <a:lstStyle/>
            <a:p>
              <a:pPr indent="0" lvl="0" marL="0">
                <a:spcBef>
                  <a:spcPts val="0"/>
                </a:spcBef>
                <a:buNone/>
              </a:pPr>
              <a:r>
                <a:t/>
              </a:r>
              <a:endParaRPr/>
            </a:p>
          </p:txBody>
        </p:sp>
        <p:sp>
          <p:nvSpPr>
            <p:cNvPr id="76" name="Shape 76"/>
            <p:cNvSpPr/>
            <p:nvPr/>
          </p:nvSpPr>
          <p:spPr>
            <a:xfrm rot="-5400000">
              <a:off x="4836311" y="2333254"/>
              <a:ext cx="25200" cy="536700"/>
            </a:xfrm>
            <a:prstGeom prst="rect">
              <a:avLst/>
            </a:prstGeom>
            <a:solidFill>
              <a:schemeClr val="lt1"/>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77" name="Shape 77"/>
          <p:cNvSpPr txBox="1"/>
          <p:nvPr>
            <p:ph type="title"/>
          </p:nvPr>
        </p:nvSpPr>
        <p:spPr>
          <a:xfrm>
            <a:off x="729450" y="733950"/>
            <a:ext cx="7688400" cy="1244700"/>
          </a:xfrm>
          <a:prstGeom prst="rect">
            <a:avLst/>
          </a:prstGeom>
        </p:spPr>
        <p:txBody>
          <a:bodyPr anchorCtr="0" anchor="t" bIns="91425" lIns="91425" rIns="91425" wrap="square" tIns="91425"/>
          <a:lstStyle>
            <a:lvl1pPr lvl="0">
              <a:spcBef>
                <a:spcPts val="0"/>
              </a:spcBef>
              <a:buClr>
                <a:schemeClr val="lt1"/>
              </a:buClr>
              <a:buSzPts val="8000"/>
              <a:buNone/>
              <a:defRPr sz="8000">
                <a:solidFill>
                  <a:schemeClr val="lt1"/>
                </a:solidFill>
              </a:defRPr>
            </a:lvl1pPr>
            <a:lvl2pPr lvl="1">
              <a:spcBef>
                <a:spcPts val="0"/>
              </a:spcBef>
              <a:buClr>
                <a:schemeClr val="lt1"/>
              </a:buClr>
              <a:buSzPts val="8000"/>
              <a:buNone/>
              <a:defRPr sz="8000">
                <a:solidFill>
                  <a:schemeClr val="lt1"/>
                </a:solidFill>
              </a:defRPr>
            </a:lvl2pPr>
            <a:lvl3pPr lvl="2">
              <a:spcBef>
                <a:spcPts val="0"/>
              </a:spcBef>
              <a:buClr>
                <a:schemeClr val="lt1"/>
              </a:buClr>
              <a:buSzPts val="8000"/>
              <a:buNone/>
              <a:defRPr sz="8000">
                <a:solidFill>
                  <a:schemeClr val="lt1"/>
                </a:solidFill>
              </a:defRPr>
            </a:lvl3pPr>
            <a:lvl4pPr lvl="3">
              <a:spcBef>
                <a:spcPts val="0"/>
              </a:spcBef>
              <a:buClr>
                <a:schemeClr val="lt1"/>
              </a:buClr>
              <a:buSzPts val="8000"/>
              <a:buNone/>
              <a:defRPr sz="8000">
                <a:solidFill>
                  <a:schemeClr val="lt1"/>
                </a:solidFill>
              </a:defRPr>
            </a:lvl4pPr>
            <a:lvl5pPr lvl="4">
              <a:spcBef>
                <a:spcPts val="0"/>
              </a:spcBef>
              <a:buClr>
                <a:schemeClr val="lt1"/>
              </a:buClr>
              <a:buSzPts val="8000"/>
              <a:buNone/>
              <a:defRPr sz="8000">
                <a:solidFill>
                  <a:schemeClr val="lt1"/>
                </a:solidFill>
              </a:defRPr>
            </a:lvl5pPr>
            <a:lvl6pPr lvl="5">
              <a:spcBef>
                <a:spcPts val="0"/>
              </a:spcBef>
              <a:buClr>
                <a:schemeClr val="lt1"/>
              </a:buClr>
              <a:buSzPts val="8000"/>
              <a:buNone/>
              <a:defRPr sz="8000">
                <a:solidFill>
                  <a:schemeClr val="lt1"/>
                </a:solidFill>
              </a:defRPr>
            </a:lvl6pPr>
            <a:lvl7pPr lvl="6">
              <a:spcBef>
                <a:spcPts val="0"/>
              </a:spcBef>
              <a:buClr>
                <a:schemeClr val="lt1"/>
              </a:buClr>
              <a:buSzPts val="8000"/>
              <a:buNone/>
              <a:defRPr sz="8000">
                <a:solidFill>
                  <a:schemeClr val="lt1"/>
                </a:solidFill>
              </a:defRPr>
            </a:lvl7pPr>
            <a:lvl8pPr lvl="7">
              <a:spcBef>
                <a:spcPts val="0"/>
              </a:spcBef>
              <a:buClr>
                <a:schemeClr val="lt1"/>
              </a:buClr>
              <a:buSzPts val="8000"/>
              <a:buNone/>
              <a:defRPr sz="8000">
                <a:solidFill>
                  <a:schemeClr val="lt1"/>
                </a:solidFill>
              </a:defRPr>
            </a:lvl8pPr>
            <a:lvl9pPr lvl="8">
              <a:spcBef>
                <a:spcPts val="0"/>
              </a:spcBef>
              <a:buClr>
                <a:schemeClr val="lt1"/>
              </a:buClr>
              <a:buSzPts val="8000"/>
              <a:buNone/>
              <a:defRPr sz="8000">
                <a:solidFill>
                  <a:schemeClr val="lt1"/>
                </a:solidFill>
              </a:defRPr>
            </a:lvl9pPr>
          </a:lstStyle>
          <a:p/>
        </p:txBody>
      </p:sp>
      <p:sp>
        <p:nvSpPr>
          <p:cNvPr id="78" name="Shape 78"/>
          <p:cNvSpPr txBox="1"/>
          <p:nvPr>
            <p:ph idx="1" type="body"/>
          </p:nvPr>
        </p:nvSpPr>
        <p:spPr>
          <a:xfrm>
            <a:off x="729450" y="2272888"/>
            <a:ext cx="7688400" cy="1580400"/>
          </a:xfrm>
          <a:prstGeom prst="rect">
            <a:avLst/>
          </a:prstGeom>
        </p:spPr>
        <p:txBody>
          <a:bodyPr anchorCtr="0" anchor="t" bIns="91425" lIns="91425" rIns="91425" wrap="square" tIns="91425"/>
          <a:lstStyle>
            <a:lvl1pPr lvl="0">
              <a:spcBef>
                <a:spcPts val="0"/>
              </a:spcBef>
              <a:buClr>
                <a:schemeClr val="lt1"/>
              </a:buClr>
              <a:buSzPts val="1300"/>
              <a:buChar char="●"/>
              <a:defRPr>
                <a:solidFill>
                  <a:schemeClr val="lt1"/>
                </a:solidFill>
              </a:defRPr>
            </a:lvl1pPr>
            <a:lvl2pPr lvl="1">
              <a:spcBef>
                <a:spcPts val="0"/>
              </a:spcBef>
              <a:buClr>
                <a:schemeClr val="lt1"/>
              </a:buClr>
              <a:buSzPts val="1100"/>
              <a:buChar char="○"/>
              <a:defRPr>
                <a:solidFill>
                  <a:schemeClr val="lt1"/>
                </a:solidFill>
              </a:defRPr>
            </a:lvl2pPr>
            <a:lvl3pPr lvl="2">
              <a:spcBef>
                <a:spcPts val="0"/>
              </a:spcBef>
              <a:buClr>
                <a:schemeClr val="lt1"/>
              </a:buClr>
              <a:buSzPts val="1100"/>
              <a:buChar char="■"/>
              <a:defRPr>
                <a:solidFill>
                  <a:schemeClr val="lt1"/>
                </a:solidFill>
              </a:defRPr>
            </a:lvl3pPr>
            <a:lvl4pPr lvl="3">
              <a:spcBef>
                <a:spcPts val="0"/>
              </a:spcBef>
              <a:buClr>
                <a:schemeClr val="lt1"/>
              </a:buClr>
              <a:buSzPts val="1100"/>
              <a:buChar char="●"/>
              <a:defRPr>
                <a:solidFill>
                  <a:schemeClr val="lt1"/>
                </a:solidFill>
              </a:defRPr>
            </a:lvl4pPr>
            <a:lvl5pPr lvl="4">
              <a:spcBef>
                <a:spcPts val="0"/>
              </a:spcBef>
              <a:buClr>
                <a:schemeClr val="lt1"/>
              </a:buClr>
              <a:buSzPts val="1100"/>
              <a:buChar char="○"/>
              <a:defRPr>
                <a:solidFill>
                  <a:schemeClr val="lt1"/>
                </a:solidFill>
              </a:defRPr>
            </a:lvl5pPr>
            <a:lvl6pPr lvl="5">
              <a:spcBef>
                <a:spcPts val="0"/>
              </a:spcBef>
              <a:buClr>
                <a:schemeClr val="lt1"/>
              </a:buClr>
              <a:buSzPts val="1100"/>
              <a:buChar char="■"/>
              <a:defRPr>
                <a:solidFill>
                  <a:schemeClr val="lt1"/>
                </a:solidFill>
              </a:defRPr>
            </a:lvl6pPr>
            <a:lvl7pPr lvl="6">
              <a:spcBef>
                <a:spcPts val="0"/>
              </a:spcBef>
              <a:buClr>
                <a:schemeClr val="lt1"/>
              </a:buClr>
              <a:buSzPts val="1100"/>
              <a:buChar char="●"/>
              <a:defRPr>
                <a:solidFill>
                  <a:schemeClr val="lt1"/>
                </a:solidFill>
              </a:defRPr>
            </a:lvl7pPr>
            <a:lvl8pPr lvl="7">
              <a:spcBef>
                <a:spcPts val="0"/>
              </a:spcBef>
              <a:buClr>
                <a:schemeClr val="lt1"/>
              </a:buClr>
              <a:buSzPts val="1100"/>
              <a:buChar char="○"/>
              <a:defRPr>
                <a:solidFill>
                  <a:schemeClr val="lt1"/>
                </a:solidFill>
              </a:defRPr>
            </a:lvl8pPr>
            <a:lvl9pPr lvl="8">
              <a:spcBef>
                <a:spcPts val="0"/>
              </a:spcBef>
              <a:buClr>
                <a:schemeClr val="lt1"/>
              </a:buClr>
              <a:buSzPts val="1100"/>
              <a:buChar char="■"/>
              <a:defRPr>
                <a:solidFill>
                  <a:schemeClr val="lt1"/>
                </a:solidFill>
              </a:defRPr>
            </a:lvl9pPr>
          </a:lstStyle>
          <a:p/>
        </p:txBody>
      </p:sp>
      <p:sp>
        <p:nvSpPr>
          <p:cNvPr id="79" name="Shape 79"/>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80" name="Shape 80"/>
        <p:cNvGrpSpPr/>
        <p:nvPr/>
      </p:nvGrpSpPr>
      <p:grpSpPr>
        <a:xfrm>
          <a:off x="0" y="0"/>
          <a:ext cx="0" cy="0"/>
          <a:chOff x="0" y="0"/>
          <a:chExt cx="0" cy="0"/>
        </a:xfrm>
      </p:grpSpPr>
      <p:sp>
        <p:nvSpPr>
          <p:cNvPr id="81" name="Shape 81"/>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dk1"/>
        </a:solidFill>
      </p:bgPr>
    </p:bg>
    <p:spTree>
      <p:nvGrpSpPr>
        <p:cNvPr id="17" name="Shape 17"/>
        <p:cNvGrpSpPr/>
        <p:nvPr/>
      </p:nvGrpSpPr>
      <p:grpSpPr>
        <a:xfrm>
          <a:off x="0" y="0"/>
          <a:ext cx="0" cy="0"/>
          <a:chOff x="0" y="0"/>
          <a:chExt cx="0" cy="0"/>
        </a:xfrm>
      </p:grpSpPr>
      <p:grpSp>
        <p:nvGrpSpPr>
          <p:cNvPr id="18" name="Shape 18"/>
          <p:cNvGrpSpPr/>
          <p:nvPr/>
        </p:nvGrpSpPr>
        <p:grpSpPr>
          <a:xfrm>
            <a:off x="830392" y="1191256"/>
            <a:ext cx="745763" cy="45826"/>
            <a:chOff x="4580561" y="2589004"/>
            <a:chExt cx="1064464" cy="25200"/>
          </a:xfrm>
        </p:grpSpPr>
        <p:sp>
          <p:nvSpPr>
            <p:cNvPr id="19" name="Shape 19"/>
            <p:cNvSpPr/>
            <p:nvPr/>
          </p:nvSpPr>
          <p:spPr>
            <a:xfrm rot="-5400000">
              <a:off x="5366325" y="2335504"/>
              <a:ext cx="25200" cy="532200"/>
            </a:xfrm>
            <a:prstGeom prst="rect">
              <a:avLst/>
            </a:prstGeom>
            <a:solidFill>
              <a:schemeClr val="lt1"/>
            </a:solidFill>
            <a:ln>
              <a:noFill/>
            </a:ln>
          </p:spPr>
          <p:txBody>
            <a:bodyPr anchorCtr="0" anchor="ctr" bIns="91425" lIns="91425" rIns="91425" wrap="square" tIns="91425">
              <a:noAutofit/>
            </a:bodyPr>
            <a:lstStyle/>
            <a:p>
              <a:pPr indent="0" lvl="0" marL="0">
                <a:spcBef>
                  <a:spcPts val="0"/>
                </a:spcBef>
                <a:buNone/>
              </a:pPr>
              <a:r>
                <a:t/>
              </a:r>
              <a:endParaRPr/>
            </a:p>
          </p:txBody>
        </p:sp>
        <p:sp>
          <p:nvSpPr>
            <p:cNvPr id="20" name="Shape 20"/>
            <p:cNvSpPr/>
            <p:nvPr/>
          </p:nvSpPr>
          <p:spPr>
            <a:xfrm rot="-5400000">
              <a:off x="4836311" y="2333254"/>
              <a:ext cx="25200" cy="536700"/>
            </a:xfrm>
            <a:prstGeom prst="rect">
              <a:avLst/>
            </a:prstGeom>
            <a:solidFill>
              <a:schemeClr val="lt1"/>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21" name="Shape 21"/>
          <p:cNvSpPr txBox="1"/>
          <p:nvPr>
            <p:ph type="title"/>
          </p:nvPr>
        </p:nvSpPr>
        <p:spPr>
          <a:xfrm>
            <a:off x="729450" y="1322450"/>
            <a:ext cx="7688400" cy="1518600"/>
          </a:xfrm>
          <a:prstGeom prst="rect">
            <a:avLst/>
          </a:prstGeom>
        </p:spPr>
        <p:txBody>
          <a:bodyPr anchorCtr="0" anchor="t" bIns="91425" lIns="91425" rIns="91425" wrap="square" tIns="91425"/>
          <a:lstStyle>
            <a:lvl1pPr lvl="0">
              <a:spcBef>
                <a:spcPts val="0"/>
              </a:spcBef>
              <a:buClr>
                <a:schemeClr val="lt1"/>
              </a:buClr>
              <a:buSzPts val="3600"/>
              <a:buNone/>
              <a:defRPr sz="3600">
                <a:solidFill>
                  <a:schemeClr val="lt1"/>
                </a:solidFill>
              </a:defRPr>
            </a:lvl1pPr>
            <a:lvl2pPr lvl="1">
              <a:spcBef>
                <a:spcPts val="0"/>
              </a:spcBef>
              <a:buClr>
                <a:schemeClr val="lt1"/>
              </a:buClr>
              <a:buSzPts val="3600"/>
              <a:buNone/>
              <a:defRPr sz="3600">
                <a:solidFill>
                  <a:schemeClr val="lt1"/>
                </a:solidFill>
              </a:defRPr>
            </a:lvl2pPr>
            <a:lvl3pPr lvl="2">
              <a:spcBef>
                <a:spcPts val="0"/>
              </a:spcBef>
              <a:buClr>
                <a:schemeClr val="lt1"/>
              </a:buClr>
              <a:buSzPts val="3600"/>
              <a:buNone/>
              <a:defRPr sz="3600">
                <a:solidFill>
                  <a:schemeClr val="lt1"/>
                </a:solidFill>
              </a:defRPr>
            </a:lvl3pPr>
            <a:lvl4pPr lvl="3">
              <a:spcBef>
                <a:spcPts val="0"/>
              </a:spcBef>
              <a:buClr>
                <a:schemeClr val="lt1"/>
              </a:buClr>
              <a:buSzPts val="3600"/>
              <a:buNone/>
              <a:defRPr sz="3600">
                <a:solidFill>
                  <a:schemeClr val="lt1"/>
                </a:solidFill>
              </a:defRPr>
            </a:lvl4pPr>
            <a:lvl5pPr lvl="4">
              <a:spcBef>
                <a:spcPts val="0"/>
              </a:spcBef>
              <a:buClr>
                <a:schemeClr val="lt1"/>
              </a:buClr>
              <a:buSzPts val="3600"/>
              <a:buNone/>
              <a:defRPr sz="3600">
                <a:solidFill>
                  <a:schemeClr val="lt1"/>
                </a:solidFill>
              </a:defRPr>
            </a:lvl5pPr>
            <a:lvl6pPr lvl="5">
              <a:spcBef>
                <a:spcPts val="0"/>
              </a:spcBef>
              <a:buClr>
                <a:schemeClr val="lt1"/>
              </a:buClr>
              <a:buSzPts val="3600"/>
              <a:buNone/>
              <a:defRPr sz="3600">
                <a:solidFill>
                  <a:schemeClr val="lt1"/>
                </a:solidFill>
              </a:defRPr>
            </a:lvl6pPr>
            <a:lvl7pPr lvl="6">
              <a:spcBef>
                <a:spcPts val="0"/>
              </a:spcBef>
              <a:buClr>
                <a:schemeClr val="lt1"/>
              </a:buClr>
              <a:buSzPts val="3600"/>
              <a:buNone/>
              <a:defRPr sz="3600">
                <a:solidFill>
                  <a:schemeClr val="lt1"/>
                </a:solidFill>
              </a:defRPr>
            </a:lvl7pPr>
            <a:lvl8pPr lvl="7">
              <a:spcBef>
                <a:spcPts val="0"/>
              </a:spcBef>
              <a:buClr>
                <a:schemeClr val="lt1"/>
              </a:buClr>
              <a:buSzPts val="3600"/>
              <a:buNone/>
              <a:defRPr sz="3600">
                <a:solidFill>
                  <a:schemeClr val="lt1"/>
                </a:solidFill>
              </a:defRPr>
            </a:lvl8pPr>
            <a:lvl9pPr lvl="8">
              <a:spcBef>
                <a:spcPts val="0"/>
              </a:spcBef>
              <a:buClr>
                <a:schemeClr val="lt1"/>
              </a:buClr>
              <a:buSzPts val="3600"/>
              <a:buNone/>
              <a:defRPr sz="3600">
                <a:solidFill>
                  <a:schemeClr val="lt1"/>
                </a:solidFill>
              </a:defRPr>
            </a:lvl9pPr>
          </a:lstStyle>
          <a:p/>
        </p:txBody>
      </p:sp>
      <p:sp>
        <p:nvSpPr>
          <p:cNvPr id="22" name="Shape 22"/>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3" name="Shape 23"/>
        <p:cNvGrpSpPr/>
        <p:nvPr/>
      </p:nvGrpSpPr>
      <p:grpSpPr>
        <a:xfrm>
          <a:off x="0" y="0"/>
          <a:ext cx="0" cy="0"/>
          <a:chOff x="0" y="0"/>
          <a:chExt cx="0" cy="0"/>
        </a:xfrm>
      </p:grpSpPr>
      <p:sp>
        <p:nvSpPr>
          <p:cNvPr id="24" name="Shape 24"/>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grpSp>
        <p:nvGrpSpPr>
          <p:cNvPr id="25" name="Shape 25"/>
          <p:cNvGrpSpPr/>
          <p:nvPr/>
        </p:nvGrpSpPr>
        <p:grpSpPr>
          <a:xfrm>
            <a:off x="830392" y="1191256"/>
            <a:ext cx="745763" cy="45826"/>
            <a:chOff x="4580561" y="2589004"/>
            <a:chExt cx="1064464" cy="25200"/>
          </a:xfrm>
        </p:grpSpPr>
        <p:sp>
          <p:nvSpPr>
            <p:cNvPr id="26" name="Shape 26"/>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27" name="Shape 27"/>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28" name="Shape 28"/>
          <p:cNvSpPr txBox="1"/>
          <p:nvPr>
            <p:ph type="title"/>
          </p:nvPr>
        </p:nvSpPr>
        <p:spPr>
          <a:xfrm>
            <a:off x="729450" y="1318650"/>
            <a:ext cx="7688700" cy="535200"/>
          </a:xfrm>
          <a:prstGeom prst="rect">
            <a:avLst/>
          </a:prstGeom>
        </p:spPr>
        <p:txBody>
          <a:bodyPr anchorCtr="0" anchor="t" bIns="91425" lIns="91425" rIns="91425" wrap="square" tIns="91425"/>
          <a:lstStyle>
            <a:lvl1pPr lvl="0">
              <a:spcBef>
                <a:spcPts val="0"/>
              </a:spcBef>
              <a:buClr>
                <a:schemeClr val="dk2"/>
              </a:buClr>
              <a:buSzPts val="2600"/>
              <a:buNone/>
              <a:defRPr sz="2600">
                <a:solidFill>
                  <a:schemeClr val="dk2"/>
                </a:solidFill>
              </a:defRPr>
            </a:lvl1pPr>
            <a:lvl2pPr lvl="1">
              <a:spcBef>
                <a:spcPts val="0"/>
              </a:spcBef>
              <a:buClr>
                <a:schemeClr val="dk2"/>
              </a:buClr>
              <a:buSzPts val="2600"/>
              <a:buNone/>
              <a:defRPr sz="2600">
                <a:solidFill>
                  <a:schemeClr val="dk2"/>
                </a:solidFill>
              </a:defRPr>
            </a:lvl2pPr>
            <a:lvl3pPr lvl="2">
              <a:spcBef>
                <a:spcPts val="0"/>
              </a:spcBef>
              <a:buClr>
                <a:schemeClr val="dk2"/>
              </a:buClr>
              <a:buSzPts val="2600"/>
              <a:buNone/>
              <a:defRPr sz="2600">
                <a:solidFill>
                  <a:schemeClr val="dk2"/>
                </a:solidFill>
              </a:defRPr>
            </a:lvl3pPr>
            <a:lvl4pPr lvl="3">
              <a:spcBef>
                <a:spcPts val="0"/>
              </a:spcBef>
              <a:buClr>
                <a:schemeClr val="dk2"/>
              </a:buClr>
              <a:buSzPts val="2600"/>
              <a:buNone/>
              <a:defRPr sz="2600">
                <a:solidFill>
                  <a:schemeClr val="dk2"/>
                </a:solidFill>
              </a:defRPr>
            </a:lvl4pPr>
            <a:lvl5pPr lvl="4">
              <a:spcBef>
                <a:spcPts val="0"/>
              </a:spcBef>
              <a:buClr>
                <a:schemeClr val="dk2"/>
              </a:buClr>
              <a:buSzPts val="2600"/>
              <a:buNone/>
              <a:defRPr sz="2600">
                <a:solidFill>
                  <a:schemeClr val="dk2"/>
                </a:solidFill>
              </a:defRPr>
            </a:lvl5pPr>
            <a:lvl6pPr lvl="5">
              <a:spcBef>
                <a:spcPts val="0"/>
              </a:spcBef>
              <a:buClr>
                <a:schemeClr val="dk2"/>
              </a:buClr>
              <a:buSzPts val="2600"/>
              <a:buNone/>
              <a:defRPr sz="2600">
                <a:solidFill>
                  <a:schemeClr val="dk2"/>
                </a:solidFill>
              </a:defRPr>
            </a:lvl6pPr>
            <a:lvl7pPr lvl="6">
              <a:spcBef>
                <a:spcPts val="0"/>
              </a:spcBef>
              <a:buClr>
                <a:schemeClr val="dk2"/>
              </a:buClr>
              <a:buSzPts val="2600"/>
              <a:buNone/>
              <a:defRPr sz="2600">
                <a:solidFill>
                  <a:schemeClr val="dk2"/>
                </a:solidFill>
              </a:defRPr>
            </a:lvl7pPr>
            <a:lvl8pPr lvl="7">
              <a:spcBef>
                <a:spcPts val="0"/>
              </a:spcBef>
              <a:buClr>
                <a:schemeClr val="dk2"/>
              </a:buClr>
              <a:buSzPts val="2600"/>
              <a:buNone/>
              <a:defRPr sz="2600">
                <a:solidFill>
                  <a:schemeClr val="dk2"/>
                </a:solidFill>
              </a:defRPr>
            </a:lvl8pPr>
            <a:lvl9pPr lvl="8">
              <a:spcBef>
                <a:spcPts val="0"/>
              </a:spcBef>
              <a:buClr>
                <a:schemeClr val="dk2"/>
              </a:buClr>
              <a:buSzPts val="2600"/>
              <a:buNone/>
              <a:defRPr sz="2600">
                <a:solidFill>
                  <a:schemeClr val="dk2"/>
                </a:solidFill>
              </a:defRPr>
            </a:lvl9pPr>
          </a:lstStyle>
          <a:p/>
        </p:txBody>
      </p:sp>
      <p:sp>
        <p:nvSpPr>
          <p:cNvPr id="29" name="Shape 29"/>
          <p:cNvSpPr txBox="1"/>
          <p:nvPr>
            <p:ph idx="1" type="body"/>
          </p:nvPr>
        </p:nvSpPr>
        <p:spPr>
          <a:xfrm>
            <a:off x="729450" y="2078875"/>
            <a:ext cx="7688700" cy="22611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30" name="Shape 30"/>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31" name="Shape 31"/>
        <p:cNvGrpSpPr/>
        <p:nvPr/>
      </p:nvGrpSpPr>
      <p:grpSpPr>
        <a:xfrm>
          <a:off x="0" y="0"/>
          <a:ext cx="0" cy="0"/>
          <a:chOff x="0" y="0"/>
          <a:chExt cx="0" cy="0"/>
        </a:xfrm>
      </p:grpSpPr>
      <p:sp>
        <p:nvSpPr>
          <p:cNvPr id="32" name="Shape 32"/>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grpSp>
        <p:nvGrpSpPr>
          <p:cNvPr id="33" name="Shape 33"/>
          <p:cNvGrpSpPr/>
          <p:nvPr/>
        </p:nvGrpSpPr>
        <p:grpSpPr>
          <a:xfrm>
            <a:off x="830392" y="1191256"/>
            <a:ext cx="745763" cy="45826"/>
            <a:chOff x="4580561" y="2589004"/>
            <a:chExt cx="1064464" cy="25200"/>
          </a:xfrm>
        </p:grpSpPr>
        <p:sp>
          <p:nvSpPr>
            <p:cNvPr id="34" name="Shape 34"/>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35" name="Shape 35"/>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36" name="Shape 36"/>
          <p:cNvSpPr txBox="1"/>
          <p:nvPr>
            <p:ph type="title"/>
          </p:nvPr>
        </p:nvSpPr>
        <p:spPr>
          <a:xfrm>
            <a:off x="729450" y="1318650"/>
            <a:ext cx="7688400" cy="535200"/>
          </a:xfrm>
          <a:prstGeom prst="rect">
            <a:avLst/>
          </a:prstGeom>
        </p:spPr>
        <p:txBody>
          <a:bodyPr anchorCtr="0" anchor="t" bIns="91425" lIns="91425" rIns="91425" wrap="square" tIns="91425"/>
          <a:lstStyle>
            <a:lvl1pPr lvl="0">
              <a:spcBef>
                <a:spcPts val="0"/>
              </a:spcBef>
              <a:buClr>
                <a:schemeClr val="dk2"/>
              </a:buClr>
              <a:buSzPts val="2600"/>
              <a:buNone/>
              <a:defRPr sz="2600">
                <a:solidFill>
                  <a:schemeClr val="dk2"/>
                </a:solidFill>
              </a:defRPr>
            </a:lvl1pPr>
            <a:lvl2pPr lvl="1">
              <a:spcBef>
                <a:spcPts val="0"/>
              </a:spcBef>
              <a:buClr>
                <a:schemeClr val="dk2"/>
              </a:buClr>
              <a:buSzPts val="2600"/>
              <a:buNone/>
              <a:defRPr sz="2600">
                <a:solidFill>
                  <a:schemeClr val="dk2"/>
                </a:solidFill>
              </a:defRPr>
            </a:lvl2pPr>
            <a:lvl3pPr lvl="2">
              <a:spcBef>
                <a:spcPts val="0"/>
              </a:spcBef>
              <a:buClr>
                <a:schemeClr val="dk2"/>
              </a:buClr>
              <a:buSzPts val="2600"/>
              <a:buNone/>
              <a:defRPr sz="2600">
                <a:solidFill>
                  <a:schemeClr val="dk2"/>
                </a:solidFill>
              </a:defRPr>
            </a:lvl3pPr>
            <a:lvl4pPr lvl="3">
              <a:spcBef>
                <a:spcPts val="0"/>
              </a:spcBef>
              <a:buClr>
                <a:schemeClr val="dk2"/>
              </a:buClr>
              <a:buSzPts val="2600"/>
              <a:buNone/>
              <a:defRPr sz="2600">
                <a:solidFill>
                  <a:schemeClr val="dk2"/>
                </a:solidFill>
              </a:defRPr>
            </a:lvl4pPr>
            <a:lvl5pPr lvl="4">
              <a:spcBef>
                <a:spcPts val="0"/>
              </a:spcBef>
              <a:buClr>
                <a:schemeClr val="dk2"/>
              </a:buClr>
              <a:buSzPts val="2600"/>
              <a:buNone/>
              <a:defRPr sz="2600">
                <a:solidFill>
                  <a:schemeClr val="dk2"/>
                </a:solidFill>
              </a:defRPr>
            </a:lvl5pPr>
            <a:lvl6pPr lvl="5">
              <a:spcBef>
                <a:spcPts val="0"/>
              </a:spcBef>
              <a:buClr>
                <a:schemeClr val="dk2"/>
              </a:buClr>
              <a:buSzPts val="2600"/>
              <a:buNone/>
              <a:defRPr sz="2600">
                <a:solidFill>
                  <a:schemeClr val="dk2"/>
                </a:solidFill>
              </a:defRPr>
            </a:lvl6pPr>
            <a:lvl7pPr lvl="6">
              <a:spcBef>
                <a:spcPts val="0"/>
              </a:spcBef>
              <a:buClr>
                <a:schemeClr val="dk2"/>
              </a:buClr>
              <a:buSzPts val="2600"/>
              <a:buNone/>
              <a:defRPr sz="2600">
                <a:solidFill>
                  <a:schemeClr val="dk2"/>
                </a:solidFill>
              </a:defRPr>
            </a:lvl7pPr>
            <a:lvl8pPr lvl="7">
              <a:spcBef>
                <a:spcPts val="0"/>
              </a:spcBef>
              <a:buClr>
                <a:schemeClr val="dk2"/>
              </a:buClr>
              <a:buSzPts val="2600"/>
              <a:buNone/>
              <a:defRPr sz="2600">
                <a:solidFill>
                  <a:schemeClr val="dk2"/>
                </a:solidFill>
              </a:defRPr>
            </a:lvl8pPr>
            <a:lvl9pPr lvl="8">
              <a:spcBef>
                <a:spcPts val="0"/>
              </a:spcBef>
              <a:buClr>
                <a:schemeClr val="dk2"/>
              </a:buClr>
              <a:buSzPts val="2600"/>
              <a:buNone/>
              <a:defRPr sz="2600">
                <a:solidFill>
                  <a:schemeClr val="dk2"/>
                </a:solidFill>
              </a:defRPr>
            </a:lvl9pPr>
          </a:lstStyle>
          <a:p/>
        </p:txBody>
      </p:sp>
      <p:sp>
        <p:nvSpPr>
          <p:cNvPr id="37" name="Shape 37"/>
          <p:cNvSpPr txBox="1"/>
          <p:nvPr>
            <p:ph idx="1" type="body"/>
          </p:nvPr>
        </p:nvSpPr>
        <p:spPr>
          <a:xfrm>
            <a:off x="729325" y="2078875"/>
            <a:ext cx="3774300" cy="22611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38" name="Shape 38"/>
          <p:cNvSpPr txBox="1"/>
          <p:nvPr>
            <p:ph idx="2" type="body"/>
          </p:nvPr>
        </p:nvSpPr>
        <p:spPr>
          <a:xfrm>
            <a:off x="4643604" y="2078875"/>
            <a:ext cx="3774300" cy="22611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39" name="Shape 39"/>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40" name="Shape 40"/>
        <p:cNvGrpSpPr/>
        <p:nvPr/>
      </p:nvGrpSpPr>
      <p:grpSpPr>
        <a:xfrm>
          <a:off x="0" y="0"/>
          <a:ext cx="0" cy="0"/>
          <a:chOff x="0" y="0"/>
          <a:chExt cx="0" cy="0"/>
        </a:xfrm>
      </p:grpSpPr>
      <p:sp>
        <p:nvSpPr>
          <p:cNvPr id="41" name="Shape 41"/>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grpSp>
        <p:nvGrpSpPr>
          <p:cNvPr id="42" name="Shape 42"/>
          <p:cNvGrpSpPr/>
          <p:nvPr/>
        </p:nvGrpSpPr>
        <p:grpSpPr>
          <a:xfrm>
            <a:off x="830392" y="1191256"/>
            <a:ext cx="745763" cy="45826"/>
            <a:chOff x="4580561" y="2589004"/>
            <a:chExt cx="1064464" cy="25200"/>
          </a:xfrm>
        </p:grpSpPr>
        <p:sp>
          <p:nvSpPr>
            <p:cNvPr id="43" name="Shape 43"/>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44" name="Shape 44"/>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45" name="Shape 45"/>
          <p:cNvSpPr txBox="1"/>
          <p:nvPr>
            <p:ph type="title"/>
          </p:nvPr>
        </p:nvSpPr>
        <p:spPr>
          <a:xfrm>
            <a:off x="729450" y="1318650"/>
            <a:ext cx="7688400" cy="535200"/>
          </a:xfrm>
          <a:prstGeom prst="rect">
            <a:avLst/>
          </a:prstGeom>
        </p:spPr>
        <p:txBody>
          <a:bodyPr anchorCtr="0" anchor="t" bIns="91425" lIns="91425" rIns="91425" wrap="square" tIns="91425"/>
          <a:lstStyle>
            <a:lvl1pPr lvl="0">
              <a:spcBef>
                <a:spcPts val="0"/>
              </a:spcBef>
              <a:buClr>
                <a:schemeClr val="dk2"/>
              </a:buClr>
              <a:buSzPts val="2600"/>
              <a:buNone/>
              <a:defRPr sz="2600">
                <a:solidFill>
                  <a:schemeClr val="dk2"/>
                </a:solidFill>
              </a:defRPr>
            </a:lvl1pPr>
            <a:lvl2pPr lvl="1">
              <a:spcBef>
                <a:spcPts val="0"/>
              </a:spcBef>
              <a:buClr>
                <a:schemeClr val="dk2"/>
              </a:buClr>
              <a:buSzPts val="2600"/>
              <a:buNone/>
              <a:defRPr sz="2600">
                <a:solidFill>
                  <a:schemeClr val="dk2"/>
                </a:solidFill>
              </a:defRPr>
            </a:lvl2pPr>
            <a:lvl3pPr lvl="2">
              <a:spcBef>
                <a:spcPts val="0"/>
              </a:spcBef>
              <a:buClr>
                <a:schemeClr val="dk2"/>
              </a:buClr>
              <a:buSzPts val="2600"/>
              <a:buNone/>
              <a:defRPr sz="2600">
                <a:solidFill>
                  <a:schemeClr val="dk2"/>
                </a:solidFill>
              </a:defRPr>
            </a:lvl3pPr>
            <a:lvl4pPr lvl="3">
              <a:spcBef>
                <a:spcPts val="0"/>
              </a:spcBef>
              <a:buClr>
                <a:schemeClr val="dk2"/>
              </a:buClr>
              <a:buSzPts val="2600"/>
              <a:buNone/>
              <a:defRPr sz="2600">
                <a:solidFill>
                  <a:schemeClr val="dk2"/>
                </a:solidFill>
              </a:defRPr>
            </a:lvl4pPr>
            <a:lvl5pPr lvl="4">
              <a:spcBef>
                <a:spcPts val="0"/>
              </a:spcBef>
              <a:buClr>
                <a:schemeClr val="dk2"/>
              </a:buClr>
              <a:buSzPts val="2600"/>
              <a:buNone/>
              <a:defRPr sz="2600">
                <a:solidFill>
                  <a:schemeClr val="dk2"/>
                </a:solidFill>
              </a:defRPr>
            </a:lvl5pPr>
            <a:lvl6pPr lvl="5">
              <a:spcBef>
                <a:spcPts val="0"/>
              </a:spcBef>
              <a:buClr>
                <a:schemeClr val="dk2"/>
              </a:buClr>
              <a:buSzPts val="2600"/>
              <a:buNone/>
              <a:defRPr sz="2600">
                <a:solidFill>
                  <a:schemeClr val="dk2"/>
                </a:solidFill>
              </a:defRPr>
            </a:lvl6pPr>
            <a:lvl7pPr lvl="6">
              <a:spcBef>
                <a:spcPts val="0"/>
              </a:spcBef>
              <a:buClr>
                <a:schemeClr val="dk2"/>
              </a:buClr>
              <a:buSzPts val="2600"/>
              <a:buNone/>
              <a:defRPr sz="2600">
                <a:solidFill>
                  <a:schemeClr val="dk2"/>
                </a:solidFill>
              </a:defRPr>
            </a:lvl7pPr>
            <a:lvl8pPr lvl="7">
              <a:spcBef>
                <a:spcPts val="0"/>
              </a:spcBef>
              <a:buClr>
                <a:schemeClr val="dk2"/>
              </a:buClr>
              <a:buSzPts val="2600"/>
              <a:buNone/>
              <a:defRPr sz="2600">
                <a:solidFill>
                  <a:schemeClr val="dk2"/>
                </a:solidFill>
              </a:defRPr>
            </a:lvl8pPr>
            <a:lvl9pPr lvl="8">
              <a:spcBef>
                <a:spcPts val="0"/>
              </a:spcBef>
              <a:buClr>
                <a:schemeClr val="dk2"/>
              </a:buClr>
              <a:buSzPts val="2600"/>
              <a:buNone/>
              <a:defRPr sz="2600">
                <a:solidFill>
                  <a:schemeClr val="dk2"/>
                </a:solidFill>
              </a:defRPr>
            </a:lvl9pPr>
          </a:lstStyle>
          <a:p/>
        </p:txBody>
      </p:sp>
      <p:sp>
        <p:nvSpPr>
          <p:cNvPr id="46" name="Shape 46"/>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47" name="Shape 47"/>
        <p:cNvGrpSpPr/>
        <p:nvPr/>
      </p:nvGrpSpPr>
      <p:grpSpPr>
        <a:xfrm>
          <a:off x="0" y="0"/>
          <a:ext cx="0" cy="0"/>
          <a:chOff x="0" y="0"/>
          <a:chExt cx="0" cy="0"/>
        </a:xfrm>
      </p:grpSpPr>
      <p:sp>
        <p:nvSpPr>
          <p:cNvPr id="48" name="Shape 48"/>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grpSp>
        <p:nvGrpSpPr>
          <p:cNvPr id="49" name="Shape 49"/>
          <p:cNvGrpSpPr/>
          <p:nvPr/>
        </p:nvGrpSpPr>
        <p:grpSpPr>
          <a:xfrm>
            <a:off x="830392" y="1191256"/>
            <a:ext cx="745763" cy="45826"/>
            <a:chOff x="4580561" y="2589004"/>
            <a:chExt cx="1064464" cy="25200"/>
          </a:xfrm>
        </p:grpSpPr>
        <p:sp>
          <p:nvSpPr>
            <p:cNvPr id="50" name="Shape 50"/>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51" name="Shape 51"/>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52" name="Shape 52"/>
          <p:cNvSpPr txBox="1"/>
          <p:nvPr>
            <p:ph type="title"/>
          </p:nvPr>
        </p:nvSpPr>
        <p:spPr>
          <a:xfrm>
            <a:off x="730000" y="1318650"/>
            <a:ext cx="3300900" cy="1381500"/>
          </a:xfrm>
          <a:prstGeom prst="rect">
            <a:avLst/>
          </a:prstGeom>
        </p:spPr>
        <p:txBody>
          <a:bodyPr anchorCtr="0" anchor="t" bIns="91425" lIns="91425" rIns="91425" wrap="square" tIns="91425"/>
          <a:lstStyle>
            <a:lvl1pPr lvl="0">
              <a:spcBef>
                <a:spcPts val="0"/>
              </a:spcBef>
              <a:buClr>
                <a:schemeClr val="dk2"/>
              </a:buClr>
              <a:buSzPts val="2600"/>
              <a:buNone/>
              <a:defRPr sz="2600">
                <a:solidFill>
                  <a:schemeClr val="dk2"/>
                </a:solidFill>
              </a:defRPr>
            </a:lvl1pPr>
            <a:lvl2pPr lvl="1">
              <a:spcBef>
                <a:spcPts val="0"/>
              </a:spcBef>
              <a:buClr>
                <a:schemeClr val="dk2"/>
              </a:buClr>
              <a:buSzPts val="2600"/>
              <a:buNone/>
              <a:defRPr sz="2600">
                <a:solidFill>
                  <a:schemeClr val="dk2"/>
                </a:solidFill>
              </a:defRPr>
            </a:lvl2pPr>
            <a:lvl3pPr lvl="2">
              <a:spcBef>
                <a:spcPts val="0"/>
              </a:spcBef>
              <a:buClr>
                <a:schemeClr val="dk2"/>
              </a:buClr>
              <a:buSzPts val="2600"/>
              <a:buNone/>
              <a:defRPr sz="2600">
                <a:solidFill>
                  <a:schemeClr val="dk2"/>
                </a:solidFill>
              </a:defRPr>
            </a:lvl3pPr>
            <a:lvl4pPr lvl="3">
              <a:spcBef>
                <a:spcPts val="0"/>
              </a:spcBef>
              <a:buClr>
                <a:schemeClr val="dk2"/>
              </a:buClr>
              <a:buSzPts val="2600"/>
              <a:buNone/>
              <a:defRPr sz="2600">
                <a:solidFill>
                  <a:schemeClr val="dk2"/>
                </a:solidFill>
              </a:defRPr>
            </a:lvl4pPr>
            <a:lvl5pPr lvl="4">
              <a:spcBef>
                <a:spcPts val="0"/>
              </a:spcBef>
              <a:buClr>
                <a:schemeClr val="dk2"/>
              </a:buClr>
              <a:buSzPts val="2600"/>
              <a:buNone/>
              <a:defRPr sz="2600">
                <a:solidFill>
                  <a:schemeClr val="dk2"/>
                </a:solidFill>
              </a:defRPr>
            </a:lvl5pPr>
            <a:lvl6pPr lvl="5">
              <a:spcBef>
                <a:spcPts val="0"/>
              </a:spcBef>
              <a:buClr>
                <a:schemeClr val="dk2"/>
              </a:buClr>
              <a:buSzPts val="2600"/>
              <a:buNone/>
              <a:defRPr sz="2600">
                <a:solidFill>
                  <a:schemeClr val="dk2"/>
                </a:solidFill>
              </a:defRPr>
            </a:lvl6pPr>
            <a:lvl7pPr lvl="6">
              <a:spcBef>
                <a:spcPts val="0"/>
              </a:spcBef>
              <a:buClr>
                <a:schemeClr val="dk2"/>
              </a:buClr>
              <a:buSzPts val="2600"/>
              <a:buNone/>
              <a:defRPr sz="2600">
                <a:solidFill>
                  <a:schemeClr val="dk2"/>
                </a:solidFill>
              </a:defRPr>
            </a:lvl7pPr>
            <a:lvl8pPr lvl="7">
              <a:spcBef>
                <a:spcPts val="0"/>
              </a:spcBef>
              <a:buClr>
                <a:schemeClr val="dk2"/>
              </a:buClr>
              <a:buSzPts val="2600"/>
              <a:buNone/>
              <a:defRPr sz="2600">
                <a:solidFill>
                  <a:schemeClr val="dk2"/>
                </a:solidFill>
              </a:defRPr>
            </a:lvl8pPr>
            <a:lvl9pPr lvl="8">
              <a:spcBef>
                <a:spcPts val="0"/>
              </a:spcBef>
              <a:buClr>
                <a:schemeClr val="dk2"/>
              </a:buClr>
              <a:buSzPts val="2600"/>
              <a:buNone/>
              <a:defRPr sz="2600">
                <a:solidFill>
                  <a:schemeClr val="dk2"/>
                </a:solidFill>
              </a:defRPr>
            </a:lvl9pPr>
          </a:lstStyle>
          <a:p/>
        </p:txBody>
      </p:sp>
      <p:sp>
        <p:nvSpPr>
          <p:cNvPr id="53" name="Shape 53"/>
          <p:cNvSpPr txBox="1"/>
          <p:nvPr>
            <p:ph idx="1" type="body"/>
          </p:nvPr>
        </p:nvSpPr>
        <p:spPr>
          <a:xfrm>
            <a:off x="721225" y="2781725"/>
            <a:ext cx="3300900" cy="15975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54" name="Shape 54"/>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accent3"/>
        </a:solidFill>
      </p:bgPr>
    </p:bg>
    <p:spTree>
      <p:nvGrpSpPr>
        <p:cNvPr id="55" name="Shape 55"/>
        <p:cNvGrpSpPr/>
        <p:nvPr/>
      </p:nvGrpSpPr>
      <p:grpSpPr>
        <a:xfrm>
          <a:off x="0" y="0"/>
          <a:ext cx="0" cy="0"/>
          <a:chOff x="0" y="0"/>
          <a:chExt cx="0" cy="0"/>
        </a:xfrm>
      </p:grpSpPr>
      <p:grpSp>
        <p:nvGrpSpPr>
          <p:cNvPr id="56" name="Shape 56"/>
          <p:cNvGrpSpPr/>
          <p:nvPr/>
        </p:nvGrpSpPr>
        <p:grpSpPr>
          <a:xfrm>
            <a:off x="830392" y="4169130"/>
            <a:ext cx="745763" cy="45826"/>
            <a:chOff x="4580561" y="2589004"/>
            <a:chExt cx="1064464" cy="25200"/>
          </a:xfrm>
        </p:grpSpPr>
        <p:sp>
          <p:nvSpPr>
            <p:cNvPr id="57" name="Shape 57"/>
            <p:cNvSpPr/>
            <p:nvPr/>
          </p:nvSpPr>
          <p:spPr>
            <a:xfrm rot="-5400000">
              <a:off x="5366325" y="2335504"/>
              <a:ext cx="25200" cy="532200"/>
            </a:xfrm>
            <a:prstGeom prst="rect">
              <a:avLst/>
            </a:prstGeom>
            <a:solidFill>
              <a:schemeClr val="lt1"/>
            </a:solidFill>
            <a:ln>
              <a:noFill/>
            </a:ln>
          </p:spPr>
          <p:txBody>
            <a:bodyPr anchorCtr="0" anchor="ctr" bIns="91425" lIns="91425" rIns="91425" wrap="square" tIns="91425">
              <a:noAutofit/>
            </a:bodyPr>
            <a:lstStyle/>
            <a:p>
              <a:pPr indent="0" lvl="0" marL="0">
                <a:spcBef>
                  <a:spcPts val="0"/>
                </a:spcBef>
                <a:buNone/>
              </a:pPr>
              <a:r>
                <a:t/>
              </a:r>
              <a:endParaRPr/>
            </a:p>
          </p:txBody>
        </p:sp>
        <p:sp>
          <p:nvSpPr>
            <p:cNvPr id="58" name="Shape 58"/>
            <p:cNvSpPr/>
            <p:nvPr/>
          </p:nvSpPr>
          <p:spPr>
            <a:xfrm rot="-5400000">
              <a:off x="4836311" y="2333254"/>
              <a:ext cx="25200" cy="536700"/>
            </a:xfrm>
            <a:prstGeom prst="rect">
              <a:avLst/>
            </a:prstGeom>
            <a:solidFill>
              <a:schemeClr val="lt1"/>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59" name="Shape 59"/>
          <p:cNvSpPr txBox="1"/>
          <p:nvPr>
            <p:ph type="title"/>
          </p:nvPr>
        </p:nvSpPr>
        <p:spPr>
          <a:xfrm>
            <a:off x="729450" y="864300"/>
            <a:ext cx="7021200" cy="2985000"/>
          </a:xfrm>
          <a:prstGeom prst="rect">
            <a:avLst/>
          </a:prstGeom>
        </p:spPr>
        <p:txBody>
          <a:bodyPr anchorCtr="0" anchor="ctr" bIns="91425" lIns="91425" rIns="91425" wrap="square" tIns="91425"/>
          <a:lstStyle>
            <a:lvl1pPr lvl="0">
              <a:spcBef>
                <a:spcPts val="0"/>
              </a:spcBef>
              <a:buClr>
                <a:schemeClr val="lt1"/>
              </a:buClr>
              <a:buSzPts val="3600"/>
              <a:buNone/>
              <a:defRPr sz="3600">
                <a:solidFill>
                  <a:schemeClr val="lt1"/>
                </a:solidFill>
              </a:defRPr>
            </a:lvl1pPr>
            <a:lvl2pPr lvl="1">
              <a:spcBef>
                <a:spcPts val="0"/>
              </a:spcBef>
              <a:buClr>
                <a:schemeClr val="lt1"/>
              </a:buClr>
              <a:buSzPts val="3600"/>
              <a:buNone/>
              <a:defRPr sz="3600">
                <a:solidFill>
                  <a:schemeClr val="lt1"/>
                </a:solidFill>
              </a:defRPr>
            </a:lvl2pPr>
            <a:lvl3pPr lvl="2">
              <a:spcBef>
                <a:spcPts val="0"/>
              </a:spcBef>
              <a:buClr>
                <a:schemeClr val="lt1"/>
              </a:buClr>
              <a:buSzPts val="3600"/>
              <a:buNone/>
              <a:defRPr sz="3600">
                <a:solidFill>
                  <a:schemeClr val="lt1"/>
                </a:solidFill>
              </a:defRPr>
            </a:lvl3pPr>
            <a:lvl4pPr lvl="3">
              <a:spcBef>
                <a:spcPts val="0"/>
              </a:spcBef>
              <a:buClr>
                <a:schemeClr val="lt1"/>
              </a:buClr>
              <a:buSzPts val="3600"/>
              <a:buNone/>
              <a:defRPr sz="3600">
                <a:solidFill>
                  <a:schemeClr val="lt1"/>
                </a:solidFill>
              </a:defRPr>
            </a:lvl4pPr>
            <a:lvl5pPr lvl="4">
              <a:spcBef>
                <a:spcPts val="0"/>
              </a:spcBef>
              <a:buClr>
                <a:schemeClr val="lt1"/>
              </a:buClr>
              <a:buSzPts val="3600"/>
              <a:buNone/>
              <a:defRPr sz="3600">
                <a:solidFill>
                  <a:schemeClr val="lt1"/>
                </a:solidFill>
              </a:defRPr>
            </a:lvl5pPr>
            <a:lvl6pPr lvl="5">
              <a:spcBef>
                <a:spcPts val="0"/>
              </a:spcBef>
              <a:buClr>
                <a:schemeClr val="lt1"/>
              </a:buClr>
              <a:buSzPts val="3600"/>
              <a:buNone/>
              <a:defRPr sz="3600">
                <a:solidFill>
                  <a:schemeClr val="lt1"/>
                </a:solidFill>
              </a:defRPr>
            </a:lvl6pPr>
            <a:lvl7pPr lvl="6">
              <a:spcBef>
                <a:spcPts val="0"/>
              </a:spcBef>
              <a:buClr>
                <a:schemeClr val="lt1"/>
              </a:buClr>
              <a:buSzPts val="3600"/>
              <a:buNone/>
              <a:defRPr sz="3600">
                <a:solidFill>
                  <a:schemeClr val="lt1"/>
                </a:solidFill>
              </a:defRPr>
            </a:lvl7pPr>
            <a:lvl8pPr lvl="7">
              <a:spcBef>
                <a:spcPts val="0"/>
              </a:spcBef>
              <a:buClr>
                <a:schemeClr val="lt1"/>
              </a:buClr>
              <a:buSzPts val="3600"/>
              <a:buNone/>
              <a:defRPr sz="3600">
                <a:solidFill>
                  <a:schemeClr val="lt1"/>
                </a:solidFill>
              </a:defRPr>
            </a:lvl8pPr>
            <a:lvl9pPr lvl="8">
              <a:spcBef>
                <a:spcPts val="0"/>
              </a:spcBef>
              <a:buClr>
                <a:schemeClr val="lt1"/>
              </a:buClr>
              <a:buSzPts val="3600"/>
              <a:buNone/>
              <a:defRPr sz="3600">
                <a:solidFill>
                  <a:schemeClr val="lt1"/>
                </a:solidFill>
              </a:defRPr>
            </a:lvl9pPr>
          </a:lstStyle>
          <a:p/>
        </p:txBody>
      </p:sp>
      <p:sp>
        <p:nvSpPr>
          <p:cNvPr id="60" name="Shape 60"/>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61" name="Shape 61"/>
        <p:cNvGrpSpPr/>
        <p:nvPr/>
      </p:nvGrpSpPr>
      <p:grpSpPr>
        <a:xfrm>
          <a:off x="0" y="0"/>
          <a:ext cx="0" cy="0"/>
          <a:chOff x="0" y="0"/>
          <a:chExt cx="0" cy="0"/>
        </a:xfrm>
      </p:grpSpPr>
      <p:sp>
        <p:nvSpPr>
          <p:cNvPr id="62" name="Shape 62"/>
          <p:cNvSpPr/>
          <p:nvPr/>
        </p:nvSpPr>
        <p:spPr>
          <a:xfrm>
            <a:off x="0" y="0"/>
            <a:ext cx="4572000" cy="51435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grpSp>
        <p:nvGrpSpPr>
          <p:cNvPr id="63" name="Shape 63"/>
          <p:cNvGrpSpPr/>
          <p:nvPr/>
        </p:nvGrpSpPr>
        <p:grpSpPr>
          <a:xfrm>
            <a:off x="830392" y="1191256"/>
            <a:ext cx="745763" cy="45826"/>
            <a:chOff x="4580561" y="2589004"/>
            <a:chExt cx="1064464" cy="25200"/>
          </a:xfrm>
        </p:grpSpPr>
        <p:sp>
          <p:nvSpPr>
            <p:cNvPr id="64" name="Shape 64"/>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65" name="Shape 65"/>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66" name="Shape 66"/>
          <p:cNvSpPr txBox="1"/>
          <p:nvPr>
            <p:ph type="title"/>
          </p:nvPr>
        </p:nvSpPr>
        <p:spPr>
          <a:xfrm>
            <a:off x="730000" y="1318650"/>
            <a:ext cx="3300900" cy="1687200"/>
          </a:xfrm>
          <a:prstGeom prst="rect">
            <a:avLst/>
          </a:prstGeom>
        </p:spPr>
        <p:txBody>
          <a:bodyPr anchorCtr="0" anchor="t" bIns="91425" lIns="91425" rIns="91425" wrap="square" tIns="91425"/>
          <a:lstStyle>
            <a:lvl1pPr lvl="0">
              <a:spcBef>
                <a:spcPts val="0"/>
              </a:spcBef>
              <a:buClr>
                <a:schemeClr val="dk2"/>
              </a:buClr>
              <a:buSzPts val="2600"/>
              <a:buNone/>
              <a:defRPr sz="2600">
                <a:solidFill>
                  <a:schemeClr val="dk2"/>
                </a:solidFill>
              </a:defRPr>
            </a:lvl1pPr>
            <a:lvl2pPr lvl="1">
              <a:spcBef>
                <a:spcPts val="0"/>
              </a:spcBef>
              <a:buClr>
                <a:schemeClr val="dk2"/>
              </a:buClr>
              <a:buSzPts val="2600"/>
              <a:buNone/>
              <a:defRPr sz="2600">
                <a:solidFill>
                  <a:schemeClr val="dk2"/>
                </a:solidFill>
              </a:defRPr>
            </a:lvl2pPr>
            <a:lvl3pPr lvl="2">
              <a:spcBef>
                <a:spcPts val="0"/>
              </a:spcBef>
              <a:buClr>
                <a:schemeClr val="dk2"/>
              </a:buClr>
              <a:buSzPts val="2600"/>
              <a:buNone/>
              <a:defRPr sz="2600">
                <a:solidFill>
                  <a:schemeClr val="dk2"/>
                </a:solidFill>
              </a:defRPr>
            </a:lvl3pPr>
            <a:lvl4pPr lvl="3">
              <a:spcBef>
                <a:spcPts val="0"/>
              </a:spcBef>
              <a:buClr>
                <a:schemeClr val="dk2"/>
              </a:buClr>
              <a:buSzPts val="2600"/>
              <a:buNone/>
              <a:defRPr sz="2600">
                <a:solidFill>
                  <a:schemeClr val="dk2"/>
                </a:solidFill>
              </a:defRPr>
            </a:lvl4pPr>
            <a:lvl5pPr lvl="4">
              <a:spcBef>
                <a:spcPts val="0"/>
              </a:spcBef>
              <a:buClr>
                <a:schemeClr val="dk2"/>
              </a:buClr>
              <a:buSzPts val="2600"/>
              <a:buNone/>
              <a:defRPr sz="2600">
                <a:solidFill>
                  <a:schemeClr val="dk2"/>
                </a:solidFill>
              </a:defRPr>
            </a:lvl5pPr>
            <a:lvl6pPr lvl="5">
              <a:spcBef>
                <a:spcPts val="0"/>
              </a:spcBef>
              <a:buClr>
                <a:schemeClr val="dk2"/>
              </a:buClr>
              <a:buSzPts val="2600"/>
              <a:buNone/>
              <a:defRPr sz="2600">
                <a:solidFill>
                  <a:schemeClr val="dk2"/>
                </a:solidFill>
              </a:defRPr>
            </a:lvl6pPr>
            <a:lvl7pPr lvl="6">
              <a:spcBef>
                <a:spcPts val="0"/>
              </a:spcBef>
              <a:buClr>
                <a:schemeClr val="dk2"/>
              </a:buClr>
              <a:buSzPts val="2600"/>
              <a:buNone/>
              <a:defRPr sz="2600">
                <a:solidFill>
                  <a:schemeClr val="dk2"/>
                </a:solidFill>
              </a:defRPr>
            </a:lvl7pPr>
            <a:lvl8pPr lvl="7">
              <a:spcBef>
                <a:spcPts val="0"/>
              </a:spcBef>
              <a:buClr>
                <a:schemeClr val="dk2"/>
              </a:buClr>
              <a:buSzPts val="2600"/>
              <a:buNone/>
              <a:defRPr sz="2600">
                <a:solidFill>
                  <a:schemeClr val="dk2"/>
                </a:solidFill>
              </a:defRPr>
            </a:lvl8pPr>
            <a:lvl9pPr lvl="8">
              <a:spcBef>
                <a:spcPts val="0"/>
              </a:spcBef>
              <a:buClr>
                <a:schemeClr val="dk2"/>
              </a:buClr>
              <a:buSzPts val="2600"/>
              <a:buNone/>
              <a:defRPr sz="2600">
                <a:solidFill>
                  <a:schemeClr val="dk2"/>
                </a:solidFill>
              </a:defRPr>
            </a:lvl9pPr>
          </a:lstStyle>
          <a:p/>
        </p:txBody>
      </p:sp>
      <p:sp>
        <p:nvSpPr>
          <p:cNvPr id="67" name="Shape 67"/>
          <p:cNvSpPr txBox="1"/>
          <p:nvPr>
            <p:ph idx="1" type="subTitle"/>
          </p:nvPr>
        </p:nvSpPr>
        <p:spPr>
          <a:xfrm>
            <a:off x="724950" y="3161525"/>
            <a:ext cx="3300900" cy="759000"/>
          </a:xfrm>
          <a:prstGeom prst="rect">
            <a:avLst/>
          </a:prstGeom>
        </p:spPr>
        <p:txBody>
          <a:bodyPr anchorCtr="0" anchor="t" bIns="91425" lIns="91425"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Shape 68"/>
          <p:cNvSpPr txBox="1"/>
          <p:nvPr>
            <p:ph idx="2" type="body"/>
          </p:nvPr>
        </p:nvSpPr>
        <p:spPr>
          <a:xfrm>
            <a:off x="5174225" y="1352625"/>
            <a:ext cx="3374400" cy="30255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69" name="Shape 69"/>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70" name="Shape 70"/>
        <p:cNvGrpSpPr/>
        <p:nvPr/>
      </p:nvGrpSpPr>
      <p:grpSpPr>
        <a:xfrm>
          <a:off x="0" y="0"/>
          <a:ext cx="0" cy="0"/>
          <a:chOff x="0" y="0"/>
          <a:chExt cx="0" cy="0"/>
        </a:xfrm>
      </p:grpSpPr>
      <p:sp>
        <p:nvSpPr>
          <p:cNvPr id="71" name="Shape 71"/>
          <p:cNvSpPr txBox="1"/>
          <p:nvPr>
            <p:ph idx="1" type="body"/>
          </p:nvPr>
        </p:nvSpPr>
        <p:spPr>
          <a:xfrm>
            <a:off x="724950" y="4372551"/>
            <a:ext cx="7697400" cy="460500"/>
          </a:xfrm>
          <a:prstGeom prst="rect">
            <a:avLst/>
          </a:prstGeom>
        </p:spPr>
        <p:txBody>
          <a:bodyPr anchorCtr="0" anchor="ctr" bIns="91425" lIns="91425" rIns="91425" wrap="square" tIns="91425"/>
          <a:lstStyle>
            <a:lvl1pPr lvl="0">
              <a:lnSpc>
                <a:spcPct val="100000"/>
              </a:lnSpc>
              <a:spcBef>
                <a:spcPts val="0"/>
              </a:spcBef>
              <a:spcAft>
                <a:spcPts val="0"/>
              </a:spcAft>
              <a:buSzPts val="1300"/>
              <a:buNone/>
              <a:defRPr/>
            </a:lvl1pPr>
          </a:lstStyle>
          <a:p/>
        </p:txBody>
      </p:sp>
      <p:sp>
        <p:nvSpPr>
          <p:cNvPr id="72" name="Shape 72"/>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SzPts val="2800"/>
              <a:buFont typeface="Raleway"/>
              <a:buNone/>
              <a:defRPr b="1" sz="2800">
                <a:latin typeface="Raleway"/>
                <a:ea typeface="Raleway"/>
                <a:cs typeface="Raleway"/>
                <a:sym typeface="Raleway"/>
              </a:defRPr>
            </a:lvl1pPr>
            <a:lvl2pPr lvl="1">
              <a:spcBef>
                <a:spcPts val="0"/>
              </a:spcBef>
              <a:buSzPts val="2800"/>
              <a:buFont typeface="Raleway"/>
              <a:buNone/>
              <a:defRPr b="1" sz="2800">
                <a:latin typeface="Raleway"/>
                <a:ea typeface="Raleway"/>
                <a:cs typeface="Raleway"/>
                <a:sym typeface="Raleway"/>
              </a:defRPr>
            </a:lvl2pPr>
            <a:lvl3pPr lvl="2">
              <a:spcBef>
                <a:spcPts val="0"/>
              </a:spcBef>
              <a:buSzPts val="2800"/>
              <a:buFont typeface="Raleway"/>
              <a:buNone/>
              <a:defRPr b="1" sz="2800">
                <a:latin typeface="Raleway"/>
                <a:ea typeface="Raleway"/>
                <a:cs typeface="Raleway"/>
                <a:sym typeface="Raleway"/>
              </a:defRPr>
            </a:lvl3pPr>
            <a:lvl4pPr lvl="3">
              <a:spcBef>
                <a:spcPts val="0"/>
              </a:spcBef>
              <a:buSzPts val="2800"/>
              <a:buFont typeface="Raleway"/>
              <a:buNone/>
              <a:defRPr b="1" sz="2800">
                <a:latin typeface="Raleway"/>
                <a:ea typeface="Raleway"/>
                <a:cs typeface="Raleway"/>
                <a:sym typeface="Raleway"/>
              </a:defRPr>
            </a:lvl4pPr>
            <a:lvl5pPr lvl="4">
              <a:spcBef>
                <a:spcPts val="0"/>
              </a:spcBef>
              <a:buSzPts val="2800"/>
              <a:buFont typeface="Raleway"/>
              <a:buNone/>
              <a:defRPr b="1" sz="2800">
                <a:latin typeface="Raleway"/>
                <a:ea typeface="Raleway"/>
                <a:cs typeface="Raleway"/>
                <a:sym typeface="Raleway"/>
              </a:defRPr>
            </a:lvl5pPr>
            <a:lvl6pPr lvl="5">
              <a:spcBef>
                <a:spcPts val="0"/>
              </a:spcBef>
              <a:buSzPts val="2800"/>
              <a:buFont typeface="Raleway"/>
              <a:buNone/>
              <a:defRPr b="1" sz="2800">
                <a:latin typeface="Raleway"/>
                <a:ea typeface="Raleway"/>
                <a:cs typeface="Raleway"/>
                <a:sym typeface="Raleway"/>
              </a:defRPr>
            </a:lvl6pPr>
            <a:lvl7pPr lvl="6">
              <a:spcBef>
                <a:spcPts val="0"/>
              </a:spcBef>
              <a:buSzPts val="2800"/>
              <a:buFont typeface="Raleway"/>
              <a:buNone/>
              <a:defRPr b="1" sz="2800">
                <a:latin typeface="Raleway"/>
                <a:ea typeface="Raleway"/>
                <a:cs typeface="Raleway"/>
                <a:sym typeface="Raleway"/>
              </a:defRPr>
            </a:lvl7pPr>
            <a:lvl8pPr lvl="7">
              <a:spcBef>
                <a:spcPts val="0"/>
              </a:spcBef>
              <a:buSzPts val="2800"/>
              <a:buFont typeface="Raleway"/>
              <a:buNone/>
              <a:defRPr b="1" sz="2800">
                <a:latin typeface="Raleway"/>
                <a:ea typeface="Raleway"/>
                <a:cs typeface="Raleway"/>
                <a:sym typeface="Raleway"/>
              </a:defRPr>
            </a:lvl8pPr>
            <a:lvl9pPr lvl="8">
              <a:spcBef>
                <a:spcPts val="0"/>
              </a:spcBef>
              <a:buSzPts val="2800"/>
              <a:buFont typeface="Raleway"/>
              <a:buNone/>
              <a:defRPr b="1" sz="2800">
                <a:latin typeface="Raleway"/>
                <a:ea typeface="Raleway"/>
                <a:cs typeface="Raleway"/>
                <a:sym typeface="Raleway"/>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accent1"/>
              </a:buClr>
              <a:buSzPts val="1300"/>
              <a:buFont typeface="Lato"/>
              <a:buChar char="●"/>
              <a:defRPr sz="1300">
                <a:solidFill>
                  <a:schemeClr val="accent1"/>
                </a:solidFill>
                <a:latin typeface="Lato"/>
                <a:ea typeface="Lato"/>
                <a:cs typeface="Lato"/>
                <a:sym typeface="Lato"/>
              </a:defRPr>
            </a:lvl1pPr>
            <a:lvl2pPr lvl="1">
              <a:lnSpc>
                <a:spcPct val="115000"/>
              </a:lnSpc>
              <a:spcBef>
                <a:spcPts val="0"/>
              </a:spcBef>
              <a:spcAft>
                <a:spcPts val="1600"/>
              </a:spcAft>
              <a:buClr>
                <a:schemeClr val="accent1"/>
              </a:buClr>
              <a:buSzPts val="1100"/>
              <a:buFont typeface="Lato"/>
              <a:buChar char="○"/>
              <a:defRPr sz="1100">
                <a:solidFill>
                  <a:schemeClr val="accent1"/>
                </a:solidFill>
                <a:latin typeface="Lato"/>
                <a:ea typeface="Lato"/>
                <a:cs typeface="Lato"/>
                <a:sym typeface="Lato"/>
              </a:defRPr>
            </a:lvl2pPr>
            <a:lvl3pPr lvl="2">
              <a:lnSpc>
                <a:spcPct val="115000"/>
              </a:lnSpc>
              <a:spcBef>
                <a:spcPts val="0"/>
              </a:spcBef>
              <a:spcAft>
                <a:spcPts val="1600"/>
              </a:spcAft>
              <a:buClr>
                <a:schemeClr val="accent1"/>
              </a:buClr>
              <a:buSzPts val="1100"/>
              <a:buFont typeface="Lato"/>
              <a:buChar char="■"/>
              <a:defRPr sz="1100">
                <a:solidFill>
                  <a:schemeClr val="accent1"/>
                </a:solidFill>
                <a:latin typeface="Lato"/>
                <a:ea typeface="Lato"/>
                <a:cs typeface="Lato"/>
                <a:sym typeface="Lato"/>
              </a:defRPr>
            </a:lvl3pPr>
            <a:lvl4pPr lvl="3">
              <a:lnSpc>
                <a:spcPct val="115000"/>
              </a:lnSpc>
              <a:spcBef>
                <a:spcPts val="0"/>
              </a:spcBef>
              <a:spcAft>
                <a:spcPts val="1600"/>
              </a:spcAft>
              <a:buClr>
                <a:schemeClr val="accent1"/>
              </a:buClr>
              <a:buSzPts val="1100"/>
              <a:buFont typeface="Lato"/>
              <a:buChar char="●"/>
              <a:defRPr sz="1100">
                <a:solidFill>
                  <a:schemeClr val="accent1"/>
                </a:solidFill>
                <a:latin typeface="Lato"/>
                <a:ea typeface="Lato"/>
                <a:cs typeface="Lato"/>
                <a:sym typeface="Lato"/>
              </a:defRPr>
            </a:lvl4pPr>
            <a:lvl5pPr lvl="4">
              <a:lnSpc>
                <a:spcPct val="115000"/>
              </a:lnSpc>
              <a:spcBef>
                <a:spcPts val="0"/>
              </a:spcBef>
              <a:spcAft>
                <a:spcPts val="1600"/>
              </a:spcAft>
              <a:buClr>
                <a:schemeClr val="accent1"/>
              </a:buClr>
              <a:buSzPts val="1100"/>
              <a:buFont typeface="Lato"/>
              <a:buChar char="○"/>
              <a:defRPr sz="1100">
                <a:solidFill>
                  <a:schemeClr val="accent1"/>
                </a:solidFill>
                <a:latin typeface="Lato"/>
                <a:ea typeface="Lato"/>
                <a:cs typeface="Lato"/>
                <a:sym typeface="Lato"/>
              </a:defRPr>
            </a:lvl5pPr>
            <a:lvl6pPr lvl="5">
              <a:lnSpc>
                <a:spcPct val="115000"/>
              </a:lnSpc>
              <a:spcBef>
                <a:spcPts val="0"/>
              </a:spcBef>
              <a:spcAft>
                <a:spcPts val="1600"/>
              </a:spcAft>
              <a:buClr>
                <a:schemeClr val="accent1"/>
              </a:buClr>
              <a:buSzPts val="1100"/>
              <a:buFont typeface="Lato"/>
              <a:buChar char="■"/>
              <a:defRPr sz="1100">
                <a:solidFill>
                  <a:schemeClr val="accent1"/>
                </a:solidFill>
                <a:latin typeface="Lato"/>
                <a:ea typeface="Lato"/>
                <a:cs typeface="Lato"/>
                <a:sym typeface="Lato"/>
              </a:defRPr>
            </a:lvl6pPr>
            <a:lvl7pPr lvl="6">
              <a:lnSpc>
                <a:spcPct val="115000"/>
              </a:lnSpc>
              <a:spcBef>
                <a:spcPts val="0"/>
              </a:spcBef>
              <a:spcAft>
                <a:spcPts val="1600"/>
              </a:spcAft>
              <a:buClr>
                <a:schemeClr val="accent1"/>
              </a:buClr>
              <a:buSzPts val="1100"/>
              <a:buFont typeface="Lato"/>
              <a:buChar char="●"/>
              <a:defRPr sz="1100">
                <a:solidFill>
                  <a:schemeClr val="accent1"/>
                </a:solidFill>
                <a:latin typeface="Lato"/>
                <a:ea typeface="Lato"/>
                <a:cs typeface="Lato"/>
                <a:sym typeface="Lato"/>
              </a:defRPr>
            </a:lvl7pPr>
            <a:lvl8pPr lvl="7">
              <a:lnSpc>
                <a:spcPct val="115000"/>
              </a:lnSpc>
              <a:spcBef>
                <a:spcPts val="0"/>
              </a:spcBef>
              <a:spcAft>
                <a:spcPts val="1600"/>
              </a:spcAft>
              <a:buClr>
                <a:schemeClr val="accent1"/>
              </a:buClr>
              <a:buSzPts val="1100"/>
              <a:buFont typeface="Lato"/>
              <a:buChar char="○"/>
              <a:defRPr sz="1100">
                <a:solidFill>
                  <a:schemeClr val="accent1"/>
                </a:solidFill>
                <a:latin typeface="Lato"/>
                <a:ea typeface="Lato"/>
                <a:cs typeface="Lato"/>
                <a:sym typeface="Lato"/>
              </a:defRPr>
            </a:lvl8pPr>
            <a:lvl9pPr lvl="8">
              <a:lnSpc>
                <a:spcPct val="115000"/>
              </a:lnSpc>
              <a:spcBef>
                <a:spcPts val="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Shape 8"/>
          <p:cNvSpPr txBox="1"/>
          <p:nvPr>
            <p:ph idx="12" type="sldNum"/>
          </p:nvPr>
        </p:nvSpPr>
        <p:spPr>
          <a:xfrm>
            <a:off x="8536302" y="4749851"/>
            <a:ext cx="548700" cy="393600"/>
          </a:xfrm>
          <a:prstGeom prst="rect">
            <a:avLst/>
          </a:prstGeom>
          <a:noFill/>
          <a:ln>
            <a:noFill/>
          </a:ln>
        </p:spPr>
        <p:txBody>
          <a:bodyPr anchorCtr="0" anchor="ctr" bIns="91425" lIns="91425" rIns="91425" wrap="square" tIns="91425">
            <a:noAutofit/>
          </a:bodyPr>
          <a:lstStyle/>
          <a:p>
            <a:pPr indent="0" lvl="0" marL="0" algn="r">
              <a:spcBef>
                <a:spcPts val="0"/>
              </a:spcBef>
              <a:buNone/>
            </a:pPr>
            <a:fld id="{00000000-1234-1234-1234-123412341234}" type="slidenum">
              <a:rPr lang="en" sz="1000">
                <a:solidFill>
                  <a:schemeClr val="accent1"/>
                </a:solidFill>
                <a:latin typeface="Lato"/>
                <a:ea typeface="Lato"/>
                <a:cs typeface="Lato"/>
                <a:sym typeface="La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22.jpg"/><Relationship Id="rId5"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7.png"/><Relationship Id="rId9" Type="http://schemas.openxmlformats.org/officeDocument/2006/relationships/image" Target="../media/image23.png"/><Relationship Id="rId5" Type="http://schemas.openxmlformats.org/officeDocument/2006/relationships/image" Target="../media/image18.png"/><Relationship Id="rId6" Type="http://schemas.openxmlformats.org/officeDocument/2006/relationships/image" Target="../media/image21.png"/><Relationship Id="rId7" Type="http://schemas.openxmlformats.org/officeDocument/2006/relationships/image" Target="../media/image19.png"/><Relationship Id="rId8"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cvlab.cse.msu.edu/pdfs/Tran_Yin_Liu_CVPR2017.pdf" TargetMode="External"/><Relationship Id="rId4" Type="http://schemas.openxmlformats.org/officeDocument/2006/relationships/hyperlink" Target="https://github.com/ageitgey/face_recognition" TargetMode="External"/><Relationship Id="rId5" Type="http://schemas.openxmlformats.org/officeDocument/2006/relationships/hyperlink" Target="http://vis-www.cs.umass.edu/lfw/"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jp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jpg"/><Relationship Id="rId4" Type="http://schemas.openxmlformats.org/officeDocument/2006/relationships/image" Target="../media/image2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Shape 86"/>
          <p:cNvSpPr txBox="1"/>
          <p:nvPr>
            <p:ph type="ctrTitle"/>
          </p:nvPr>
        </p:nvSpPr>
        <p:spPr>
          <a:xfrm>
            <a:off x="729450" y="1322450"/>
            <a:ext cx="7688100" cy="1664700"/>
          </a:xfrm>
          <a:prstGeom prst="rect">
            <a:avLst/>
          </a:prstGeom>
        </p:spPr>
        <p:txBody>
          <a:bodyPr anchorCtr="0" anchor="t" bIns="91425" lIns="91425" rIns="91425" wrap="square" tIns="91425">
            <a:noAutofit/>
          </a:bodyPr>
          <a:lstStyle/>
          <a:p>
            <a:pPr indent="0" lvl="0" marL="0" rtl="0" algn="ctr">
              <a:spcBef>
                <a:spcPts val="0"/>
              </a:spcBef>
              <a:buNone/>
            </a:pPr>
            <a:r>
              <a:rPr lang="en"/>
              <a:t>CASPR</a:t>
            </a:r>
          </a:p>
          <a:p>
            <a:pPr indent="0" lvl="0" marL="0" algn="ctr">
              <a:spcBef>
                <a:spcPts val="0"/>
              </a:spcBef>
              <a:buNone/>
            </a:pPr>
            <a:r>
              <a:rPr lang="en" sz="1800"/>
              <a:t>(Controlled Area Security and Personal Recognition)</a:t>
            </a:r>
          </a:p>
        </p:txBody>
      </p:sp>
      <p:sp>
        <p:nvSpPr>
          <p:cNvPr id="87" name="Shape 87"/>
          <p:cNvSpPr txBox="1"/>
          <p:nvPr>
            <p:ph idx="1" type="subTitle"/>
          </p:nvPr>
        </p:nvSpPr>
        <p:spPr>
          <a:xfrm>
            <a:off x="729627" y="3172900"/>
            <a:ext cx="7688100" cy="541200"/>
          </a:xfrm>
          <a:prstGeom prst="rect">
            <a:avLst/>
          </a:prstGeom>
        </p:spPr>
        <p:txBody>
          <a:bodyPr anchorCtr="0" anchor="t" bIns="91425" lIns="91425" rIns="91425" wrap="square" tIns="91425">
            <a:noAutofit/>
          </a:bodyPr>
          <a:lstStyle/>
          <a:p>
            <a:pPr indent="0" lvl="0" marL="0" rtl="0" algn="ctr">
              <a:spcBef>
                <a:spcPts val="0"/>
              </a:spcBef>
              <a:buNone/>
            </a:pPr>
            <a:r>
              <a:rPr lang="en"/>
              <a:t>Matt Browne, Kofi Collins-Sibley, Devin Davies, Kurt Dentinger,</a:t>
            </a:r>
          </a:p>
          <a:p>
            <a:pPr indent="0" lvl="0" marL="0" rtl="0" algn="ctr">
              <a:spcBef>
                <a:spcPts val="0"/>
              </a:spcBef>
              <a:buNone/>
            </a:pPr>
            <a:r>
              <a:rPr lang="en"/>
              <a:t>Ekin Develi, Kevin Wu</a:t>
            </a:r>
          </a:p>
          <a:p>
            <a:pPr indent="0" lvl="0" marL="0" rtl="0" algn="ctr">
              <a:spcBef>
                <a:spcPts val="0"/>
              </a:spcBef>
              <a:buNone/>
            </a:pPr>
            <a:r>
              <a:t/>
            </a:r>
            <a:endParaRPr/>
          </a:p>
          <a:p>
            <a:pPr indent="0" lvl="0" marL="0" algn="ctr">
              <a:spcBef>
                <a:spcPts val="0"/>
              </a:spcBef>
              <a:buNone/>
            </a:pPr>
            <a:r>
              <a:rPr lang="en"/>
              <a:t>Advisor: Vincent Harris</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Shape 177"/>
          <p:cNvSpPr txBox="1"/>
          <p:nvPr>
            <p:ph type="title"/>
          </p:nvPr>
        </p:nvSpPr>
        <p:spPr>
          <a:xfrm>
            <a:off x="729450" y="631925"/>
            <a:ext cx="7688700" cy="535200"/>
          </a:xfrm>
          <a:prstGeom prst="rect">
            <a:avLst/>
          </a:prstGeom>
        </p:spPr>
        <p:txBody>
          <a:bodyPr anchorCtr="0" anchor="t" bIns="91425" lIns="91425" rIns="91425" wrap="square" tIns="91425">
            <a:noAutofit/>
          </a:bodyPr>
          <a:lstStyle/>
          <a:p>
            <a:pPr indent="0" lvl="0" marL="0" rtl="0">
              <a:spcBef>
                <a:spcPts val="0"/>
              </a:spcBef>
              <a:buNone/>
            </a:pPr>
            <a:r>
              <a:rPr lang="en"/>
              <a:t>Actually </a:t>
            </a:r>
            <a:r>
              <a:rPr lang="en"/>
              <a:t>How?</a:t>
            </a:r>
          </a:p>
        </p:txBody>
      </p:sp>
      <p:sp>
        <p:nvSpPr>
          <p:cNvPr id="178" name="Shape 178"/>
          <p:cNvSpPr txBox="1"/>
          <p:nvPr>
            <p:ph idx="1" type="body"/>
          </p:nvPr>
        </p:nvSpPr>
        <p:spPr>
          <a:xfrm>
            <a:off x="729450" y="1359450"/>
            <a:ext cx="4861800" cy="2980500"/>
          </a:xfrm>
          <a:prstGeom prst="rect">
            <a:avLst/>
          </a:prstGeom>
        </p:spPr>
        <p:txBody>
          <a:bodyPr anchorCtr="0" anchor="t" bIns="91425" lIns="91425" rIns="91425" wrap="square" tIns="91425">
            <a:noAutofit/>
          </a:bodyPr>
          <a:lstStyle/>
          <a:p>
            <a:pPr indent="0" lvl="0" marL="0" rtl="0">
              <a:spcBef>
                <a:spcPts val="0"/>
              </a:spcBef>
              <a:buNone/>
            </a:pPr>
            <a:r>
              <a:rPr lang="en"/>
              <a:t>Plan B</a:t>
            </a:r>
          </a:p>
          <a:p>
            <a:pPr indent="-317500" lvl="0" marL="457200" rtl="0">
              <a:spcBef>
                <a:spcPts val="0"/>
              </a:spcBef>
              <a:spcAft>
                <a:spcPts val="0"/>
              </a:spcAft>
              <a:buSzPts val="1400"/>
              <a:buChar char="●"/>
            </a:pPr>
            <a:r>
              <a:rPr b="1" lang="en" sz="1400"/>
              <a:t>Face Recognition library</a:t>
            </a:r>
          </a:p>
          <a:p>
            <a:pPr indent="-304800" lvl="1" marL="914400" rtl="0">
              <a:spcBef>
                <a:spcPts val="0"/>
              </a:spcBef>
              <a:spcAft>
                <a:spcPts val="0"/>
              </a:spcAft>
              <a:buSzPts val="1200"/>
              <a:buChar char="○"/>
            </a:pPr>
            <a:r>
              <a:rPr lang="en" sz="1200"/>
              <a:t>Industry leading open source facial recognition library using the MIT license</a:t>
            </a:r>
            <a:br>
              <a:rPr lang="en" sz="1200"/>
            </a:br>
          </a:p>
          <a:p>
            <a:pPr indent="-311150" lvl="0" marL="457200" rtl="0">
              <a:spcBef>
                <a:spcPts val="0"/>
              </a:spcBef>
              <a:buSzPts val="1300"/>
              <a:buChar char="●"/>
            </a:pPr>
            <a:r>
              <a:rPr lang="en" sz="1800"/>
              <a:t>“</a:t>
            </a:r>
            <a:r>
              <a:rPr lang="en"/>
              <a:t>Built using dlib's state-of-the-art face recognition built with deep learning. The model has an accuracy of 99.38% on the Labeled Faces in the Wild benchmark.</a:t>
            </a:r>
            <a:r>
              <a:rPr lang="en" sz="1800"/>
              <a:t>”</a:t>
            </a:r>
          </a:p>
        </p:txBody>
      </p:sp>
      <p:pic>
        <p:nvPicPr>
          <p:cNvPr id="179" name="Shape 179"/>
          <p:cNvPicPr preferRelativeResize="0"/>
          <p:nvPr/>
        </p:nvPicPr>
        <p:blipFill>
          <a:blip r:embed="rId3">
            <a:alphaModFix/>
          </a:blip>
          <a:stretch>
            <a:fillRect/>
          </a:stretch>
        </p:blipFill>
        <p:spPr>
          <a:xfrm>
            <a:off x="7875200" y="631925"/>
            <a:ext cx="804201" cy="804201"/>
          </a:xfrm>
          <a:prstGeom prst="rect">
            <a:avLst/>
          </a:prstGeom>
          <a:noFill/>
          <a:ln>
            <a:noFill/>
          </a:ln>
        </p:spPr>
      </p:pic>
      <p:grpSp>
        <p:nvGrpSpPr>
          <p:cNvPr id="180" name="Shape 180"/>
          <p:cNvGrpSpPr/>
          <p:nvPr/>
        </p:nvGrpSpPr>
        <p:grpSpPr>
          <a:xfrm>
            <a:off x="5788113" y="1385431"/>
            <a:ext cx="1890225" cy="2372638"/>
            <a:chOff x="6191625" y="1626638"/>
            <a:chExt cx="1890225" cy="2372638"/>
          </a:xfrm>
        </p:grpSpPr>
        <p:pic>
          <p:nvPicPr>
            <p:cNvPr id="181" name="Shape 181"/>
            <p:cNvPicPr preferRelativeResize="0"/>
            <p:nvPr/>
          </p:nvPicPr>
          <p:blipFill>
            <a:blip r:embed="rId4">
              <a:alphaModFix/>
            </a:blip>
            <a:stretch>
              <a:fillRect/>
            </a:stretch>
          </p:blipFill>
          <p:spPr>
            <a:xfrm>
              <a:off x="6191625" y="1626638"/>
              <a:ext cx="1890225" cy="1890225"/>
            </a:xfrm>
            <a:prstGeom prst="rect">
              <a:avLst/>
            </a:prstGeom>
            <a:noFill/>
            <a:ln cap="rnd" cmpd="sng" w="19050">
              <a:solidFill>
                <a:schemeClr val="dk2"/>
              </a:solidFill>
              <a:prstDash val="solid"/>
              <a:round/>
              <a:headEnd len="med" w="med" type="none"/>
              <a:tailEnd len="med" w="med" type="none"/>
            </a:ln>
          </p:spPr>
        </p:pic>
        <p:sp>
          <p:nvSpPr>
            <p:cNvPr id="182" name="Shape 182"/>
            <p:cNvSpPr txBox="1"/>
            <p:nvPr/>
          </p:nvSpPr>
          <p:spPr>
            <a:xfrm>
              <a:off x="6470888" y="3516875"/>
              <a:ext cx="1331700" cy="482400"/>
            </a:xfrm>
            <a:prstGeom prst="rect">
              <a:avLst/>
            </a:prstGeom>
            <a:noFill/>
            <a:ln>
              <a:noFill/>
            </a:ln>
          </p:spPr>
          <p:txBody>
            <a:bodyPr anchorCtr="0" anchor="t" bIns="91425" lIns="91425" rIns="91425" wrap="square" tIns="91425">
              <a:noAutofit/>
            </a:bodyPr>
            <a:lstStyle/>
            <a:p>
              <a:pPr indent="0" lvl="0" marL="0">
                <a:spcBef>
                  <a:spcPts val="0"/>
                </a:spcBef>
                <a:buNone/>
              </a:pPr>
              <a:r>
                <a:rPr lang="en"/>
                <a:t>Adam Geitgey</a:t>
              </a: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Shape 187"/>
          <p:cNvSpPr txBox="1"/>
          <p:nvPr>
            <p:ph type="title"/>
          </p:nvPr>
        </p:nvSpPr>
        <p:spPr>
          <a:xfrm>
            <a:off x="727650" y="617900"/>
            <a:ext cx="7688700" cy="535200"/>
          </a:xfrm>
          <a:prstGeom prst="rect">
            <a:avLst/>
          </a:prstGeom>
        </p:spPr>
        <p:txBody>
          <a:bodyPr anchorCtr="0" anchor="t" bIns="91425" lIns="91425" rIns="91425" wrap="square" tIns="91425">
            <a:noAutofit/>
          </a:bodyPr>
          <a:lstStyle/>
          <a:p>
            <a:pPr indent="0" lvl="0" marL="0">
              <a:spcBef>
                <a:spcPts val="0"/>
              </a:spcBef>
              <a:buNone/>
            </a:pPr>
            <a:r>
              <a:rPr lang="en"/>
              <a:t>Extendability</a:t>
            </a:r>
          </a:p>
        </p:txBody>
      </p:sp>
      <p:sp>
        <p:nvSpPr>
          <p:cNvPr id="188" name="Shape 188"/>
          <p:cNvSpPr txBox="1"/>
          <p:nvPr>
            <p:ph idx="1" type="body"/>
          </p:nvPr>
        </p:nvSpPr>
        <p:spPr>
          <a:xfrm>
            <a:off x="729450" y="1366450"/>
            <a:ext cx="3828600" cy="2973600"/>
          </a:xfrm>
          <a:prstGeom prst="rect">
            <a:avLst/>
          </a:prstGeom>
        </p:spPr>
        <p:txBody>
          <a:bodyPr anchorCtr="0" anchor="t" bIns="91425" lIns="91425" rIns="91425" wrap="square" tIns="91425">
            <a:noAutofit/>
          </a:bodyPr>
          <a:lstStyle/>
          <a:p>
            <a:pPr indent="0" lvl="0" marL="0">
              <a:spcBef>
                <a:spcPts val="0"/>
              </a:spcBef>
              <a:buNone/>
            </a:pPr>
            <a:r>
              <a:rPr lang="en"/>
              <a:t>How can CASPR be used in the real world?</a:t>
            </a:r>
          </a:p>
          <a:p>
            <a:pPr indent="-311150" lvl="0" marL="457200" rtl="0">
              <a:spcBef>
                <a:spcPts val="0"/>
              </a:spcBef>
              <a:spcAft>
                <a:spcPts val="0"/>
              </a:spcAft>
              <a:buSzPts val="1300"/>
              <a:buChar char="●"/>
            </a:pPr>
            <a:r>
              <a:rPr lang="en"/>
              <a:t>Employee Check-in and Check-out</a:t>
            </a:r>
            <a:br>
              <a:rPr lang="en"/>
            </a:br>
          </a:p>
          <a:p>
            <a:pPr indent="-311150" lvl="0" marL="457200" rtl="0">
              <a:spcBef>
                <a:spcPts val="0"/>
              </a:spcBef>
              <a:spcAft>
                <a:spcPts val="0"/>
              </a:spcAft>
              <a:buSzPts val="1300"/>
              <a:buChar char="●"/>
            </a:pPr>
            <a:r>
              <a:rPr lang="en"/>
              <a:t>Brand identification </a:t>
            </a:r>
            <a:br>
              <a:rPr lang="en"/>
            </a:br>
          </a:p>
          <a:p>
            <a:pPr indent="-311150" lvl="0" marL="457200" rtl="0">
              <a:spcBef>
                <a:spcPts val="0"/>
              </a:spcBef>
              <a:spcAft>
                <a:spcPts val="0"/>
              </a:spcAft>
              <a:buSzPts val="1300"/>
              <a:buChar char="●"/>
            </a:pPr>
            <a:r>
              <a:rPr lang="en"/>
              <a:t>Paperless airline boarding</a:t>
            </a:r>
            <a:br>
              <a:rPr lang="en"/>
            </a:br>
          </a:p>
          <a:p>
            <a:pPr indent="-311150" lvl="0" marL="457200">
              <a:spcBef>
                <a:spcPts val="0"/>
              </a:spcBef>
              <a:buSzPts val="1300"/>
              <a:buChar char="●"/>
            </a:pPr>
            <a:r>
              <a:rPr lang="en"/>
              <a:t>Connection to Law </a:t>
            </a:r>
            <a:r>
              <a:rPr lang="en"/>
              <a:t>enforcement</a:t>
            </a:r>
            <a:r>
              <a:rPr lang="en"/>
              <a:t> database(s)</a:t>
            </a:r>
          </a:p>
        </p:txBody>
      </p:sp>
      <p:pic>
        <p:nvPicPr>
          <p:cNvPr id="189" name="Shape 189"/>
          <p:cNvPicPr preferRelativeResize="0"/>
          <p:nvPr/>
        </p:nvPicPr>
        <p:blipFill>
          <a:blip r:embed="rId3">
            <a:alphaModFix/>
          </a:blip>
          <a:stretch>
            <a:fillRect/>
          </a:stretch>
        </p:blipFill>
        <p:spPr>
          <a:xfrm>
            <a:off x="7875200" y="631925"/>
            <a:ext cx="804201" cy="804201"/>
          </a:xfrm>
          <a:prstGeom prst="rect">
            <a:avLst/>
          </a:prstGeom>
          <a:noFill/>
          <a:ln>
            <a:noFill/>
          </a:ln>
        </p:spPr>
      </p:pic>
      <p:grpSp>
        <p:nvGrpSpPr>
          <p:cNvPr id="190" name="Shape 190"/>
          <p:cNvGrpSpPr/>
          <p:nvPr/>
        </p:nvGrpSpPr>
        <p:grpSpPr>
          <a:xfrm>
            <a:off x="4558047" y="1366459"/>
            <a:ext cx="2700195" cy="1802637"/>
            <a:chOff x="5661050" y="1933537"/>
            <a:chExt cx="2755301" cy="1839426"/>
          </a:xfrm>
        </p:grpSpPr>
        <p:pic>
          <p:nvPicPr>
            <p:cNvPr id="191" name="Shape 191"/>
            <p:cNvPicPr preferRelativeResize="0"/>
            <p:nvPr/>
          </p:nvPicPr>
          <p:blipFill>
            <a:blip r:embed="rId4">
              <a:alphaModFix/>
            </a:blip>
            <a:stretch>
              <a:fillRect/>
            </a:stretch>
          </p:blipFill>
          <p:spPr>
            <a:xfrm>
              <a:off x="5661050" y="1933537"/>
              <a:ext cx="2755301" cy="1839426"/>
            </a:xfrm>
            <a:prstGeom prst="rect">
              <a:avLst/>
            </a:prstGeom>
            <a:noFill/>
            <a:ln>
              <a:noFill/>
            </a:ln>
          </p:spPr>
        </p:pic>
        <p:sp>
          <p:nvSpPr>
            <p:cNvPr id="192" name="Shape 192"/>
            <p:cNvSpPr/>
            <p:nvPr/>
          </p:nvSpPr>
          <p:spPr>
            <a:xfrm>
              <a:off x="7065125" y="2557375"/>
              <a:ext cx="480300" cy="290400"/>
            </a:xfrm>
            <a:prstGeom prst="roundRect">
              <a:avLst>
                <a:gd fmla="val 16667" name="adj"/>
              </a:avLst>
            </a:prstGeom>
            <a:noFill/>
            <a:ln cap="flat" cmpd="sng" w="9525">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93" name="Shape 193"/>
            <p:cNvSpPr/>
            <p:nvPr/>
          </p:nvSpPr>
          <p:spPr>
            <a:xfrm>
              <a:off x="6860875" y="3348450"/>
              <a:ext cx="368100" cy="329400"/>
            </a:xfrm>
            <a:prstGeom prst="roundRect">
              <a:avLst>
                <a:gd fmla="val 16667" name="adj"/>
              </a:avLst>
            </a:prstGeom>
            <a:noFill/>
            <a:ln cap="flat" cmpd="sng" w="9525">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grpSp>
      <p:pic>
        <p:nvPicPr>
          <p:cNvPr id="194" name="Shape 194"/>
          <p:cNvPicPr preferRelativeResize="0"/>
          <p:nvPr/>
        </p:nvPicPr>
        <p:blipFill>
          <a:blip r:embed="rId5">
            <a:alphaModFix/>
          </a:blip>
          <a:stretch>
            <a:fillRect/>
          </a:stretch>
        </p:blipFill>
        <p:spPr>
          <a:xfrm>
            <a:off x="5716275" y="3065601"/>
            <a:ext cx="2700076" cy="1687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Shape 199"/>
          <p:cNvSpPr txBox="1"/>
          <p:nvPr>
            <p:ph type="title"/>
          </p:nvPr>
        </p:nvSpPr>
        <p:spPr>
          <a:xfrm>
            <a:off x="729450" y="631925"/>
            <a:ext cx="7688700" cy="535200"/>
          </a:xfrm>
          <a:prstGeom prst="rect">
            <a:avLst/>
          </a:prstGeom>
        </p:spPr>
        <p:txBody>
          <a:bodyPr anchorCtr="0" anchor="t" bIns="91425" lIns="91425" rIns="91425" wrap="square" tIns="91425">
            <a:noAutofit/>
          </a:bodyPr>
          <a:lstStyle/>
          <a:p>
            <a:pPr indent="0" lvl="0" marL="0">
              <a:spcBef>
                <a:spcPts val="0"/>
              </a:spcBef>
              <a:buNone/>
            </a:pPr>
            <a:r>
              <a:rPr lang="en"/>
              <a:t>Extendability</a:t>
            </a:r>
          </a:p>
        </p:txBody>
      </p:sp>
      <p:pic>
        <p:nvPicPr>
          <p:cNvPr id="200" name="Shape 200"/>
          <p:cNvPicPr preferRelativeResize="0"/>
          <p:nvPr/>
        </p:nvPicPr>
        <p:blipFill>
          <a:blip r:embed="rId3">
            <a:alphaModFix/>
          </a:blip>
          <a:stretch>
            <a:fillRect/>
          </a:stretch>
        </p:blipFill>
        <p:spPr>
          <a:xfrm>
            <a:off x="7875200" y="631925"/>
            <a:ext cx="804201" cy="804201"/>
          </a:xfrm>
          <a:prstGeom prst="rect">
            <a:avLst/>
          </a:prstGeom>
          <a:noFill/>
          <a:ln>
            <a:noFill/>
          </a:ln>
        </p:spPr>
      </p:pic>
      <p:sp>
        <p:nvSpPr>
          <p:cNvPr id="201" name="Shape 201"/>
          <p:cNvSpPr txBox="1"/>
          <p:nvPr>
            <p:ph idx="1" type="body"/>
          </p:nvPr>
        </p:nvSpPr>
        <p:spPr>
          <a:xfrm>
            <a:off x="729450" y="1359450"/>
            <a:ext cx="6021900" cy="2980500"/>
          </a:xfrm>
          <a:prstGeom prst="rect">
            <a:avLst/>
          </a:prstGeom>
        </p:spPr>
        <p:txBody>
          <a:bodyPr anchorCtr="0" anchor="t" bIns="91425" lIns="91425" rIns="91425" wrap="square" tIns="91425">
            <a:noAutofit/>
          </a:bodyPr>
          <a:lstStyle/>
          <a:p>
            <a:pPr indent="0" lvl="0" marL="0" rtl="0">
              <a:spcBef>
                <a:spcPts val="0"/>
              </a:spcBef>
              <a:buNone/>
            </a:pPr>
            <a:r>
              <a:rPr lang="en"/>
              <a:t>Adding Features</a:t>
            </a:r>
          </a:p>
          <a:p>
            <a:pPr indent="0" lvl="0" marL="0" rtl="0">
              <a:spcBef>
                <a:spcPts val="0"/>
              </a:spcBef>
              <a:buNone/>
            </a:pPr>
            <a:r>
              <a:t/>
            </a:r>
            <a:endParaRPr/>
          </a:p>
        </p:txBody>
      </p:sp>
      <p:pic>
        <p:nvPicPr>
          <p:cNvPr id="202" name="Shape 202"/>
          <p:cNvPicPr preferRelativeResize="0"/>
          <p:nvPr/>
        </p:nvPicPr>
        <p:blipFill>
          <a:blip r:embed="rId4">
            <a:alphaModFix/>
          </a:blip>
          <a:stretch>
            <a:fillRect/>
          </a:stretch>
        </p:blipFill>
        <p:spPr>
          <a:xfrm>
            <a:off x="1100138" y="1785938"/>
            <a:ext cx="6943725" cy="2181225"/>
          </a:xfrm>
          <a:prstGeom prst="rect">
            <a:avLst/>
          </a:prstGeom>
          <a:noFill/>
          <a:ln>
            <a:noFill/>
          </a:ln>
        </p:spPr>
      </p:pic>
      <p:pic>
        <p:nvPicPr>
          <p:cNvPr id="203" name="Shape 203"/>
          <p:cNvPicPr preferRelativeResize="0"/>
          <p:nvPr/>
        </p:nvPicPr>
        <p:blipFill>
          <a:blip r:embed="rId5">
            <a:alphaModFix/>
          </a:blip>
          <a:stretch>
            <a:fillRect/>
          </a:stretch>
        </p:blipFill>
        <p:spPr>
          <a:xfrm>
            <a:off x="1100138" y="1785938"/>
            <a:ext cx="6943725" cy="2181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500"/>
                                        <p:tgtEl>
                                          <p:spTgt spid="2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Shape 208"/>
          <p:cNvSpPr txBox="1"/>
          <p:nvPr>
            <p:ph type="title"/>
          </p:nvPr>
        </p:nvSpPr>
        <p:spPr>
          <a:xfrm>
            <a:off x="729450" y="631925"/>
            <a:ext cx="7688700" cy="535200"/>
          </a:xfrm>
          <a:prstGeom prst="rect">
            <a:avLst/>
          </a:prstGeom>
        </p:spPr>
        <p:txBody>
          <a:bodyPr anchorCtr="0" anchor="t" bIns="91425" lIns="91425" rIns="91425" wrap="square" tIns="91425">
            <a:noAutofit/>
          </a:bodyPr>
          <a:lstStyle/>
          <a:p>
            <a:pPr indent="0" lvl="0" marL="0" rtl="0">
              <a:spcBef>
                <a:spcPts val="0"/>
              </a:spcBef>
              <a:buNone/>
            </a:pPr>
            <a:r>
              <a:rPr lang="en"/>
              <a:t>Extendability</a:t>
            </a:r>
          </a:p>
        </p:txBody>
      </p:sp>
      <p:pic>
        <p:nvPicPr>
          <p:cNvPr id="209" name="Shape 209"/>
          <p:cNvPicPr preferRelativeResize="0"/>
          <p:nvPr/>
        </p:nvPicPr>
        <p:blipFill>
          <a:blip r:embed="rId3">
            <a:alphaModFix/>
          </a:blip>
          <a:stretch>
            <a:fillRect/>
          </a:stretch>
        </p:blipFill>
        <p:spPr>
          <a:xfrm>
            <a:off x="7875200" y="631925"/>
            <a:ext cx="804201" cy="804201"/>
          </a:xfrm>
          <a:prstGeom prst="rect">
            <a:avLst/>
          </a:prstGeom>
          <a:noFill/>
          <a:ln>
            <a:noFill/>
          </a:ln>
        </p:spPr>
      </p:pic>
      <p:sp>
        <p:nvSpPr>
          <p:cNvPr id="210" name="Shape 210"/>
          <p:cNvSpPr txBox="1"/>
          <p:nvPr>
            <p:ph idx="1" type="body"/>
          </p:nvPr>
        </p:nvSpPr>
        <p:spPr>
          <a:xfrm>
            <a:off x="729450" y="1359450"/>
            <a:ext cx="6021900" cy="2980500"/>
          </a:xfrm>
          <a:prstGeom prst="rect">
            <a:avLst/>
          </a:prstGeom>
        </p:spPr>
        <p:txBody>
          <a:bodyPr anchorCtr="0" anchor="t" bIns="91425" lIns="91425" rIns="91425" wrap="square" tIns="91425">
            <a:noAutofit/>
          </a:bodyPr>
          <a:lstStyle/>
          <a:p>
            <a:pPr indent="0" lvl="0" marL="0" rtl="0">
              <a:spcBef>
                <a:spcPts val="0"/>
              </a:spcBef>
              <a:buNone/>
            </a:pPr>
            <a:r>
              <a:rPr lang="en"/>
              <a:t>Post Processing</a:t>
            </a:r>
          </a:p>
          <a:p>
            <a:pPr indent="0" lvl="0" marL="0" rtl="0">
              <a:spcBef>
                <a:spcPts val="0"/>
              </a:spcBef>
              <a:buNone/>
            </a:pPr>
            <a:r>
              <a:t/>
            </a:r>
            <a:endParaRPr/>
          </a:p>
        </p:txBody>
      </p:sp>
      <p:pic>
        <p:nvPicPr>
          <p:cNvPr id="211" name="Shape 211"/>
          <p:cNvPicPr preferRelativeResize="0"/>
          <p:nvPr/>
        </p:nvPicPr>
        <p:blipFill>
          <a:blip r:embed="rId4">
            <a:alphaModFix/>
          </a:blip>
          <a:stretch>
            <a:fillRect/>
          </a:stretch>
        </p:blipFill>
        <p:spPr>
          <a:xfrm>
            <a:off x="1865400" y="2025700"/>
            <a:ext cx="4885950" cy="1648000"/>
          </a:xfrm>
          <a:prstGeom prst="rect">
            <a:avLst/>
          </a:prstGeom>
          <a:noFill/>
          <a:ln>
            <a:noFill/>
          </a:ln>
        </p:spPr>
      </p:pic>
      <p:pic>
        <p:nvPicPr>
          <p:cNvPr id="212" name="Shape 212"/>
          <p:cNvPicPr preferRelativeResize="0"/>
          <p:nvPr/>
        </p:nvPicPr>
        <p:blipFill>
          <a:blip r:embed="rId5">
            <a:alphaModFix/>
          </a:blip>
          <a:stretch>
            <a:fillRect/>
          </a:stretch>
        </p:blipFill>
        <p:spPr>
          <a:xfrm>
            <a:off x="1100138" y="1785938"/>
            <a:ext cx="6943725" cy="2181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500"/>
                                        <p:tgtEl>
                                          <p:spTgt spid="212"/>
                                        </p:tgtEl>
                                        <p:attrNameLst>
                                          <p:attrName>ppt_x</p:attrName>
                                        </p:attrNameLst>
                                      </p:cBhvr>
                                      <p:tavLst>
                                        <p:tav fmla="" tm="0">
                                          <p:val>
                                            <p:strVal val="#ppt_x"/>
                                          </p:val>
                                        </p:tav>
                                        <p:tav fmla="" tm="100000">
                                          <p:val>
                                            <p:strVal val="#ppt_x-1"/>
                                          </p:val>
                                        </p:tav>
                                      </p:tavLst>
                                    </p:anim>
                                    <p:set>
                                      <p:cBhvr>
                                        <p:cTn dur="1" fill="hold">
                                          <p:stCondLst>
                                            <p:cond delay="500"/>
                                          </p:stCondLst>
                                        </p:cTn>
                                        <p:tgtEl>
                                          <p:spTgt spid="212"/>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2" presetSubtype="2">
                                  <p:stCondLst>
                                    <p:cond delay="0"/>
                                  </p:stCondLst>
                                  <p:childTnLst>
                                    <p:set>
                                      <p:cBhvr>
                                        <p:cTn dur="1" fill="hold">
                                          <p:stCondLst>
                                            <p:cond delay="0"/>
                                          </p:stCondLst>
                                        </p:cTn>
                                        <p:tgtEl>
                                          <p:spTgt spid="211"/>
                                        </p:tgtEl>
                                        <p:attrNameLst>
                                          <p:attrName>style.visibility</p:attrName>
                                        </p:attrNameLst>
                                      </p:cBhvr>
                                      <p:to>
                                        <p:strVal val="visible"/>
                                      </p:to>
                                    </p:set>
                                    <p:anim calcmode="lin" valueType="num">
                                      <p:cBhvr additive="base">
                                        <p:cTn dur="500"/>
                                        <p:tgtEl>
                                          <p:spTgt spid="21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Shape 217"/>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indent="0" lvl="0" marL="0" algn="ctr">
              <a:spcBef>
                <a:spcPts val="0"/>
              </a:spcBef>
              <a:buNone/>
            </a:pPr>
            <a:r>
              <a:rPr lang="en"/>
              <a:t>Demo</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Shape 222"/>
          <p:cNvSpPr txBox="1"/>
          <p:nvPr>
            <p:ph type="title"/>
          </p:nvPr>
        </p:nvSpPr>
        <p:spPr>
          <a:xfrm>
            <a:off x="727650" y="617900"/>
            <a:ext cx="7688700" cy="535200"/>
          </a:xfrm>
          <a:prstGeom prst="rect">
            <a:avLst/>
          </a:prstGeom>
        </p:spPr>
        <p:txBody>
          <a:bodyPr anchorCtr="0" anchor="t" bIns="91425" lIns="91425" rIns="91425" wrap="square" tIns="91425">
            <a:noAutofit/>
          </a:bodyPr>
          <a:lstStyle/>
          <a:p>
            <a:pPr indent="0" lvl="0" marL="0">
              <a:spcBef>
                <a:spcPts val="0"/>
              </a:spcBef>
              <a:buNone/>
            </a:pPr>
            <a:r>
              <a:rPr lang="en"/>
              <a:t>System Effectiveness</a:t>
            </a:r>
          </a:p>
        </p:txBody>
      </p:sp>
      <p:sp>
        <p:nvSpPr>
          <p:cNvPr id="223" name="Shape 223"/>
          <p:cNvSpPr txBox="1"/>
          <p:nvPr>
            <p:ph idx="1" type="body"/>
          </p:nvPr>
        </p:nvSpPr>
        <p:spPr>
          <a:xfrm>
            <a:off x="729450" y="1310400"/>
            <a:ext cx="7688700" cy="3029700"/>
          </a:xfrm>
          <a:prstGeom prst="rect">
            <a:avLst/>
          </a:prstGeom>
        </p:spPr>
        <p:txBody>
          <a:bodyPr anchorCtr="0" anchor="t" bIns="91425" lIns="91425" rIns="91425" wrap="square" tIns="91425">
            <a:noAutofit/>
          </a:bodyPr>
          <a:lstStyle/>
          <a:p>
            <a:pPr indent="-311150" lvl="0" marL="457200" rtl="0">
              <a:spcBef>
                <a:spcPts val="0"/>
              </a:spcBef>
              <a:spcAft>
                <a:spcPts val="0"/>
              </a:spcAft>
              <a:buSzPts val="1300"/>
              <a:buChar char="●"/>
            </a:pPr>
            <a:r>
              <a:rPr lang="en"/>
              <a:t>CASPR was tested using a subset of the Labeled Faces in the Wild (LFW) benchmark as well as the six members of team CASPR and our advisor</a:t>
            </a:r>
          </a:p>
          <a:p>
            <a:pPr indent="-311150" lvl="0" marL="457200" rtl="0">
              <a:spcBef>
                <a:spcPts val="0"/>
              </a:spcBef>
              <a:spcAft>
                <a:spcPts val="0"/>
              </a:spcAft>
              <a:buSzPts val="1300"/>
              <a:buChar char="●"/>
            </a:pPr>
            <a:r>
              <a:rPr lang="en"/>
              <a:t>CASPR has proven effective with </a:t>
            </a:r>
            <a:r>
              <a:rPr lang="en"/>
              <a:t>eyewear</a:t>
            </a:r>
            <a:r>
              <a:rPr lang="en"/>
              <a:t> </a:t>
            </a:r>
          </a:p>
          <a:p>
            <a:pPr indent="-311150" lvl="0" marL="457200" rtl="0">
              <a:spcBef>
                <a:spcPts val="0"/>
              </a:spcBef>
              <a:spcAft>
                <a:spcPts val="0"/>
              </a:spcAft>
              <a:buSzPts val="1300"/>
              <a:buChar char="●"/>
            </a:pPr>
            <a:r>
              <a:rPr lang="en"/>
              <a:t>Currently CASPR is limited in its ability to detect spoofing</a:t>
            </a:r>
          </a:p>
          <a:p>
            <a:pPr indent="-298450" lvl="1" marL="914400">
              <a:spcBef>
                <a:spcPts val="0"/>
              </a:spcBef>
              <a:buSzPts val="1100"/>
              <a:buChar char="○"/>
            </a:pPr>
            <a:r>
              <a:rPr lang="en"/>
              <a:t>This will be improved with integration of Pose-Invariant facial recognition</a:t>
            </a:r>
          </a:p>
        </p:txBody>
      </p:sp>
      <p:pic>
        <p:nvPicPr>
          <p:cNvPr id="224" name="Shape 224"/>
          <p:cNvPicPr preferRelativeResize="0"/>
          <p:nvPr/>
        </p:nvPicPr>
        <p:blipFill>
          <a:blip r:embed="rId3">
            <a:alphaModFix/>
          </a:blip>
          <a:stretch>
            <a:fillRect/>
          </a:stretch>
        </p:blipFill>
        <p:spPr>
          <a:xfrm>
            <a:off x="2142725" y="2914938"/>
            <a:ext cx="4858549" cy="1425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Shape 229"/>
          <p:cNvSpPr txBox="1"/>
          <p:nvPr>
            <p:ph type="title"/>
          </p:nvPr>
        </p:nvSpPr>
        <p:spPr>
          <a:xfrm>
            <a:off x="727650" y="583875"/>
            <a:ext cx="7688700" cy="535200"/>
          </a:xfrm>
          <a:prstGeom prst="rect">
            <a:avLst/>
          </a:prstGeom>
        </p:spPr>
        <p:txBody>
          <a:bodyPr anchorCtr="0" anchor="t" bIns="91425" lIns="91425" rIns="91425" wrap="square" tIns="91425">
            <a:noAutofit/>
          </a:bodyPr>
          <a:lstStyle/>
          <a:p>
            <a:pPr indent="0" lvl="0" marL="0">
              <a:spcBef>
                <a:spcPts val="0"/>
              </a:spcBef>
              <a:buNone/>
            </a:pPr>
            <a:r>
              <a:rPr lang="en"/>
              <a:t>Results</a:t>
            </a:r>
          </a:p>
        </p:txBody>
      </p:sp>
      <p:grpSp>
        <p:nvGrpSpPr>
          <p:cNvPr id="230" name="Shape 230"/>
          <p:cNvGrpSpPr/>
          <p:nvPr/>
        </p:nvGrpSpPr>
        <p:grpSpPr>
          <a:xfrm>
            <a:off x="841663" y="1312288"/>
            <a:ext cx="7338015" cy="2074329"/>
            <a:chOff x="902988" y="1317600"/>
            <a:chExt cx="7338015" cy="2074329"/>
          </a:xfrm>
        </p:grpSpPr>
        <p:pic>
          <p:nvPicPr>
            <p:cNvPr id="231" name="Shape 231"/>
            <p:cNvPicPr preferRelativeResize="0"/>
            <p:nvPr/>
          </p:nvPicPr>
          <p:blipFill>
            <a:blip r:embed="rId3">
              <a:alphaModFix/>
            </a:blip>
            <a:stretch>
              <a:fillRect/>
            </a:stretch>
          </p:blipFill>
          <p:spPr>
            <a:xfrm>
              <a:off x="902988" y="1317600"/>
              <a:ext cx="7338015" cy="2074329"/>
            </a:xfrm>
            <a:prstGeom prst="rect">
              <a:avLst/>
            </a:prstGeom>
            <a:noFill/>
            <a:ln>
              <a:noFill/>
            </a:ln>
          </p:spPr>
        </p:pic>
        <p:sp>
          <p:nvSpPr>
            <p:cNvPr id="232" name="Shape 232"/>
            <p:cNvSpPr/>
            <p:nvPr/>
          </p:nvSpPr>
          <p:spPr>
            <a:xfrm>
              <a:off x="918750" y="1508225"/>
              <a:ext cx="4982100" cy="1883700"/>
            </a:xfrm>
            <a:prstGeom prst="rect">
              <a:avLst/>
            </a:prstGeom>
            <a:noFill/>
            <a:ln cap="flat" cmpd="sng" w="38100">
              <a:solidFill>
                <a:schemeClr val="dk1"/>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grpSp>
      <p:grpSp>
        <p:nvGrpSpPr>
          <p:cNvPr id="233" name="Shape 233"/>
          <p:cNvGrpSpPr/>
          <p:nvPr/>
        </p:nvGrpSpPr>
        <p:grpSpPr>
          <a:xfrm>
            <a:off x="1094749" y="1677880"/>
            <a:ext cx="7321601" cy="2143229"/>
            <a:chOff x="0" y="1240255"/>
            <a:chExt cx="9144000" cy="2676695"/>
          </a:xfrm>
        </p:grpSpPr>
        <p:pic>
          <p:nvPicPr>
            <p:cNvPr id="234" name="Shape 234"/>
            <p:cNvPicPr preferRelativeResize="0"/>
            <p:nvPr/>
          </p:nvPicPr>
          <p:blipFill>
            <a:blip r:embed="rId4">
              <a:alphaModFix/>
            </a:blip>
            <a:stretch>
              <a:fillRect/>
            </a:stretch>
          </p:blipFill>
          <p:spPr>
            <a:xfrm>
              <a:off x="0" y="1240255"/>
              <a:ext cx="9144000" cy="2662989"/>
            </a:xfrm>
            <a:prstGeom prst="rect">
              <a:avLst/>
            </a:prstGeom>
            <a:noFill/>
            <a:ln>
              <a:noFill/>
            </a:ln>
          </p:spPr>
        </p:pic>
        <p:sp>
          <p:nvSpPr>
            <p:cNvPr id="235" name="Shape 235"/>
            <p:cNvSpPr/>
            <p:nvPr/>
          </p:nvSpPr>
          <p:spPr>
            <a:xfrm>
              <a:off x="0" y="1494750"/>
              <a:ext cx="6416100" cy="24222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grpSp>
      <p:grpSp>
        <p:nvGrpSpPr>
          <p:cNvPr id="236" name="Shape 236"/>
          <p:cNvGrpSpPr/>
          <p:nvPr/>
        </p:nvGrpSpPr>
        <p:grpSpPr>
          <a:xfrm>
            <a:off x="1441150" y="2091796"/>
            <a:ext cx="7148392" cy="2074325"/>
            <a:chOff x="1109975" y="1677871"/>
            <a:chExt cx="7148392" cy="2074325"/>
          </a:xfrm>
        </p:grpSpPr>
        <p:pic>
          <p:nvPicPr>
            <p:cNvPr id="237" name="Shape 237"/>
            <p:cNvPicPr preferRelativeResize="0"/>
            <p:nvPr/>
          </p:nvPicPr>
          <p:blipFill>
            <a:blip r:embed="rId5">
              <a:alphaModFix/>
            </a:blip>
            <a:stretch>
              <a:fillRect/>
            </a:stretch>
          </p:blipFill>
          <p:spPr>
            <a:xfrm>
              <a:off x="1109975" y="1677871"/>
              <a:ext cx="7148392" cy="2074325"/>
            </a:xfrm>
            <a:prstGeom prst="rect">
              <a:avLst/>
            </a:prstGeom>
            <a:noFill/>
            <a:ln>
              <a:noFill/>
            </a:ln>
          </p:spPr>
        </p:pic>
        <p:sp>
          <p:nvSpPr>
            <p:cNvPr id="238" name="Shape 238"/>
            <p:cNvSpPr/>
            <p:nvPr/>
          </p:nvSpPr>
          <p:spPr>
            <a:xfrm>
              <a:off x="1119150" y="1862700"/>
              <a:ext cx="4951800" cy="1878000"/>
            </a:xfrm>
            <a:prstGeom prst="rect">
              <a:avLst/>
            </a:prstGeom>
            <a:noFill/>
            <a:ln cap="flat" cmpd="sng" w="38100">
              <a:solidFill>
                <a:schemeClr val="dk1"/>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grpSp>
      <p:grpSp>
        <p:nvGrpSpPr>
          <p:cNvPr id="239" name="Shape 239"/>
          <p:cNvGrpSpPr/>
          <p:nvPr/>
        </p:nvGrpSpPr>
        <p:grpSpPr>
          <a:xfrm>
            <a:off x="841676" y="1312311"/>
            <a:ext cx="5359331" cy="2405419"/>
            <a:chOff x="1027175" y="981075"/>
            <a:chExt cx="7088125" cy="3181350"/>
          </a:xfrm>
        </p:grpSpPr>
        <p:pic>
          <p:nvPicPr>
            <p:cNvPr id="240" name="Shape 240"/>
            <p:cNvPicPr preferRelativeResize="0"/>
            <p:nvPr/>
          </p:nvPicPr>
          <p:blipFill>
            <a:blip r:embed="rId6">
              <a:alphaModFix/>
            </a:blip>
            <a:stretch>
              <a:fillRect/>
            </a:stretch>
          </p:blipFill>
          <p:spPr>
            <a:xfrm>
              <a:off x="1028700" y="981075"/>
              <a:ext cx="7086600" cy="3181350"/>
            </a:xfrm>
            <a:prstGeom prst="rect">
              <a:avLst/>
            </a:prstGeom>
            <a:noFill/>
            <a:ln>
              <a:noFill/>
            </a:ln>
          </p:spPr>
        </p:pic>
        <p:sp>
          <p:nvSpPr>
            <p:cNvPr id="241" name="Shape 241"/>
            <p:cNvSpPr/>
            <p:nvPr/>
          </p:nvSpPr>
          <p:spPr>
            <a:xfrm>
              <a:off x="1027175" y="1264800"/>
              <a:ext cx="3801900" cy="28821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grpSp>
      <p:grpSp>
        <p:nvGrpSpPr>
          <p:cNvPr id="242" name="Shape 242"/>
          <p:cNvGrpSpPr/>
          <p:nvPr/>
        </p:nvGrpSpPr>
        <p:grpSpPr>
          <a:xfrm>
            <a:off x="1201279" y="1677879"/>
            <a:ext cx="6064780" cy="2706087"/>
            <a:chOff x="1019500" y="1000125"/>
            <a:chExt cx="7095800" cy="3166125"/>
          </a:xfrm>
        </p:grpSpPr>
        <p:pic>
          <p:nvPicPr>
            <p:cNvPr id="243" name="Shape 243"/>
            <p:cNvPicPr preferRelativeResize="0"/>
            <p:nvPr/>
          </p:nvPicPr>
          <p:blipFill>
            <a:blip r:embed="rId7">
              <a:alphaModFix/>
            </a:blip>
            <a:stretch>
              <a:fillRect/>
            </a:stretch>
          </p:blipFill>
          <p:spPr>
            <a:xfrm>
              <a:off x="1028700" y="1000125"/>
              <a:ext cx="7086600" cy="3143250"/>
            </a:xfrm>
            <a:prstGeom prst="rect">
              <a:avLst/>
            </a:prstGeom>
            <a:noFill/>
            <a:ln>
              <a:noFill/>
            </a:ln>
          </p:spPr>
        </p:pic>
        <p:sp>
          <p:nvSpPr>
            <p:cNvPr id="244" name="Shape 244"/>
            <p:cNvSpPr/>
            <p:nvPr/>
          </p:nvSpPr>
          <p:spPr>
            <a:xfrm>
              <a:off x="1019500" y="1272450"/>
              <a:ext cx="3832800" cy="2893800"/>
            </a:xfrm>
            <a:prstGeom prst="rect">
              <a:avLst/>
            </a:prstGeom>
            <a:noFill/>
            <a:ln cap="flat" cmpd="sng" w="38100">
              <a:solidFill>
                <a:schemeClr val="dk1"/>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grpSp>
      <p:grpSp>
        <p:nvGrpSpPr>
          <p:cNvPr id="245" name="Shape 245"/>
          <p:cNvGrpSpPr/>
          <p:nvPr/>
        </p:nvGrpSpPr>
        <p:grpSpPr>
          <a:xfrm>
            <a:off x="1441150" y="2091800"/>
            <a:ext cx="5585026" cy="2477225"/>
            <a:chOff x="1513150" y="2134600"/>
            <a:chExt cx="5585026" cy="2477225"/>
          </a:xfrm>
        </p:grpSpPr>
        <p:pic>
          <p:nvPicPr>
            <p:cNvPr id="246" name="Shape 246"/>
            <p:cNvPicPr preferRelativeResize="0"/>
            <p:nvPr/>
          </p:nvPicPr>
          <p:blipFill>
            <a:blip r:embed="rId8">
              <a:alphaModFix/>
            </a:blip>
            <a:stretch>
              <a:fillRect/>
            </a:stretch>
          </p:blipFill>
          <p:spPr>
            <a:xfrm>
              <a:off x="1513150" y="2134600"/>
              <a:ext cx="5585026" cy="2477225"/>
            </a:xfrm>
            <a:prstGeom prst="rect">
              <a:avLst/>
            </a:prstGeom>
            <a:noFill/>
            <a:ln>
              <a:noFill/>
            </a:ln>
          </p:spPr>
        </p:pic>
        <p:sp>
          <p:nvSpPr>
            <p:cNvPr id="247" name="Shape 247"/>
            <p:cNvSpPr/>
            <p:nvPr/>
          </p:nvSpPr>
          <p:spPr>
            <a:xfrm>
              <a:off x="1517750" y="2345625"/>
              <a:ext cx="3004800" cy="22614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grpSp>
      <p:grpSp>
        <p:nvGrpSpPr>
          <p:cNvPr id="248" name="Shape 248"/>
          <p:cNvGrpSpPr/>
          <p:nvPr/>
        </p:nvGrpSpPr>
        <p:grpSpPr>
          <a:xfrm>
            <a:off x="841675" y="1638304"/>
            <a:ext cx="7974481" cy="2286341"/>
            <a:chOff x="0" y="1260925"/>
            <a:chExt cx="9143999" cy="2621650"/>
          </a:xfrm>
        </p:grpSpPr>
        <p:pic>
          <p:nvPicPr>
            <p:cNvPr id="249" name="Shape 249"/>
            <p:cNvPicPr preferRelativeResize="0"/>
            <p:nvPr/>
          </p:nvPicPr>
          <p:blipFill>
            <a:blip r:embed="rId9">
              <a:alphaModFix/>
            </a:blip>
            <a:stretch>
              <a:fillRect/>
            </a:stretch>
          </p:blipFill>
          <p:spPr>
            <a:xfrm>
              <a:off x="0" y="1260925"/>
              <a:ext cx="9143999" cy="2621650"/>
            </a:xfrm>
            <a:prstGeom prst="rect">
              <a:avLst/>
            </a:prstGeom>
            <a:noFill/>
            <a:ln>
              <a:noFill/>
            </a:ln>
          </p:spPr>
        </p:pic>
        <p:sp>
          <p:nvSpPr>
            <p:cNvPr id="250" name="Shape 250"/>
            <p:cNvSpPr/>
            <p:nvPr/>
          </p:nvSpPr>
          <p:spPr>
            <a:xfrm>
              <a:off x="7675" y="1471750"/>
              <a:ext cx="6362400" cy="2399400"/>
            </a:xfrm>
            <a:prstGeom prst="rect">
              <a:avLst/>
            </a:prstGeom>
            <a:noFill/>
            <a:ln cap="flat" cmpd="sng" w="38100">
              <a:solidFill>
                <a:schemeClr val="dk1"/>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33"/>
                                        </p:tgtEl>
                                        <p:attrNameLst>
                                          <p:attrName>style.visibility</p:attrName>
                                        </p:attrNameLst>
                                      </p:cBhvr>
                                      <p:to>
                                        <p:strVal val="visible"/>
                                      </p:to>
                                    </p:set>
                                    <p:anim calcmode="lin" valueType="num">
                                      <p:cBhvr additive="base">
                                        <p:cTn dur="500"/>
                                        <p:tgtEl>
                                          <p:spTgt spid="23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36"/>
                                        </p:tgtEl>
                                        <p:attrNameLst>
                                          <p:attrName>style.visibility</p:attrName>
                                        </p:attrNameLst>
                                      </p:cBhvr>
                                      <p:to>
                                        <p:strVal val="visible"/>
                                      </p:to>
                                    </p:set>
                                    <p:anim calcmode="lin" valueType="num">
                                      <p:cBhvr additive="base">
                                        <p:cTn dur="500"/>
                                        <p:tgtEl>
                                          <p:spTgt spid="23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39"/>
                                        </p:tgtEl>
                                        <p:attrNameLst>
                                          <p:attrName>style.visibility</p:attrName>
                                        </p:attrNameLst>
                                      </p:cBhvr>
                                      <p:to>
                                        <p:strVal val="visible"/>
                                      </p:to>
                                    </p:set>
                                    <p:anim calcmode="lin" valueType="num">
                                      <p:cBhvr additive="base">
                                        <p:cTn dur="500"/>
                                        <p:tgtEl>
                                          <p:spTgt spid="23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42"/>
                                        </p:tgtEl>
                                        <p:attrNameLst>
                                          <p:attrName>style.visibility</p:attrName>
                                        </p:attrNameLst>
                                      </p:cBhvr>
                                      <p:to>
                                        <p:strVal val="visible"/>
                                      </p:to>
                                    </p:set>
                                    <p:anim calcmode="lin" valueType="num">
                                      <p:cBhvr additive="base">
                                        <p:cTn dur="500"/>
                                        <p:tgtEl>
                                          <p:spTgt spid="24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45"/>
                                        </p:tgtEl>
                                        <p:attrNameLst>
                                          <p:attrName>style.visibility</p:attrName>
                                        </p:attrNameLst>
                                      </p:cBhvr>
                                      <p:to>
                                        <p:strVal val="visible"/>
                                      </p:to>
                                    </p:set>
                                    <p:anim calcmode="lin" valueType="num">
                                      <p:cBhvr additive="base">
                                        <p:cTn dur="500"/>
                                        <p:tgtEl>
                                          <p:spTgt spid="24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48"/>
                                        </p:tgtEl>
                                        <p:attrNameLst>
                                          <p:attrName>style.visibility</p:attrName>
                                        </p:attrNameLst>
                                      </p:cBhvr>
                                      <p:to>
                                        <p:strVal val="visible"/>
                                      </p:to>
                                    </p:set>
                                    <p:anim calcmode="lin" valueType="num">
                                      <p:cBhvr additive="base">
                                        <p:cTn dur="600"/>
                                        <p:tgtEl>
                                          <p:spTgt spid="24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Shape 255"/>
          <p:cNvSpPr txBox="1"/>
          <p:nvPr>
            <p:ph type="title"/>
          </p:nvPr>
        </p:nvSpPr>
        <p:spPr>
          <a:xfrm>
            <a:off x="727650" y="617900"/>
            <a:ext cx="7688700" cy="535200"/>
          </a:xfrm>
          <a:prstGeom prst="rect">
            <a:avLst/>
          </a:prstGeom>
        </p:spPr>
        <p:txBody>
          <a:bodyPr anchorCtr="0" anchor="t" bIns="91425" lIns="91425" rIns="91425" wrap="square" tIns="91425">
            <a:noAutofit/>
          </a:bodyPr>
          <a:lstStyle/>
          <a:p>
            <a:pPr indent="0" lvl="0" marL="0" rtl="0">
              <a:spcBef>
                <a:spcPts val="0"/>
              </a:spcBef>
              <a:buNone/>
            </a:pPr>
            <a:r>
              <a:rPr lang="en"/>
              <a:t>References</a:t>
            </a:r>
          </a:p>
        </p:txBody>
      </p:sp>
      <p:sp>
        <p:nvSpPr>
          <p:cNvPr id="256" name="Shape 256"/>
          <p:cNvSpPr txBox="1"/>
          <p:nvPr>
            <p:ph idx="1" type="body"/>
          </p:nvPr>
        </p:nvSpPr>
        <p:spPr>
          <a:xfrm>
            <a:off x="729450" y="1366450"/>
            <a:ext cx="7688700" cy="2973600"/>
          </a:xfrm>
          <a:prstGeom prst="rect">
            <a:avLst/>
          </a:prstGeom>
        </p:spPr>
        <p:txBody>
          <a:bodyPr anchorCtr="0" anchor="t" bIns="91425" lIns="91425" rIns="91425" wrap="square" tIns="91425">
            <a:noAutofit/>
          </a:bodyPr>
          <a:lstStyle/>
          <a:p>
            <a:pPr indent="-311150" lvl="0" marL="457200" rtl="0">
              <a:spcBef>
                <a:spcPts val="0"/>
              </a:spcBef>
              <a:spcAft>
                <a:spcPts val="0"/>
              </a:spcAft>
              <a:buSzPts val="1300"/>
              <a:buChar char="●"/>
            </a:pPr>
            <a:r>
              <a:rPr lang="en"/>
              <a:t>Disentangled Representation Learning GAN for Pose-Invariant Face Recognition</a:t>
            </a:r>
          </a:p>
          <a:p>
            <a:pPr indent="-298450" lvl="1" marL="914400" rtl="0">
              <a:spcBef>
                <a:spcPts val="0"/>
              </a:spcBef>
              <a:spcAft>
                <a:spcPts val="0"/>
              </a:spcAft>
              <a:buSzPts val="1100"/>
              <a:buChar char="○"/>
            </a:pPr>
            <a:r>
              <a:rPr lang="en"/>
              <a:t>Luan Tran, Xi Yin, Xiaoming Liu</a:t>
            </a:r>
            <a:br>
              <a:rPr lang="en"/>
            </a:br>
            <a:r>
              <a:rPr lang="en"/>
              <a:t>Department of Computer Science and Engineering</a:t>
            </a:r>
            <a:br>
              <a:rPr lang="en"/>
            </a:br>
            <a:r>
              <a:rPr lang="en"/>
              <a:t>Michigan State University, East Lansing MI 48824</a:t>
            </a:r>
            <a:br>
              <a:rPr lang="en"/>
            </a:br>
            <a:r>
              <a:rPr lang="en"/>
              <a:t>{ tranluan, yinxi1, liuxm }@msu.edu</a:t>
            </a:r>
          </a:p>
          <a:p>
            <a:pPr indent="-298450" lvl="1" marL="914400" rtl="0">
              <a:spcBef>
                <a:spcPts val="0"/>
              </a:spcBef>
              <a:spcAft>
                <a:spcPts val="0"/>
              </a:spcAft>
              <a:buSzPts val="1100"/>
              <a:buChar char="○"/>
            </a:pPr>
            <a:r>
              <a:rPr lang="en" u="sng">
                <a:solidFill>
                  <a:schemeClr val="hlink"/>
                </a:solidFill>
                <a:hlinkClick r:id="rId3"/>
              </a:rPr>
              <a:t>http://cvlab.cse.msu.edu/pdfs/Tran_Yin_Liu_CVPR2017.pdf</a:t>
            </a:r>
            <a:br>
              <a:rPr lang="en"/>
            </a:br>
          </a:p>
          <a:p>
            <a:pPr indent="-311150" lvl="0" marL="457200" rtl="0">
              <a:spcBef>
                <a:spcPts val="0"/>
              </a:spcBef>
              <a:spcAft>
                <a:spcPts val="0"/>
              </a:spcAft>
              <a:buSzPts val="1300"/>
              <a:buChar char="●"/>
            </a:pPr>
            <a:r>
              <a:rPr lang="en"/>
              <a:t>Face Recognition library</a:t>
            </a:r>
          </a:p>
          <a:p>
            <a:pPr indent="-298450" lvl="1" marL="914400" rtl="0">
              <a:spcBef>
                <a:spcPts val="0"/>
              </a:spcBef>
              <a:spcAft>
                <a:spcPts val="0"/>
              </a:spcAft>
              <a:buSzPts val="1100"/>
              <a:buChar char="○"/>
            </a:pPr>
            <a:r>
              <a:rPr lang="en" u="sng">
                <a:solidFill>
                  <a:schemeClr val="hlink"/>
                </a:solidFill>
                <a:hlinkClick r:id="rId4"/>
              </a:rPr>
              <a:t>https://github.com/ageitgey/face_recognition</a:t>
            </a:r>
          </a:p>
          <a:p>
            <a:pPr indent="-311150" lvl="0" marL="457200" rtl="0">
              <a:spcBef>
                <a:spcPts val="0"/>
              </a:spcBef>
              <a:spcAft>
                <a:spcPts val="0"/>
              </a:spcAft>
              <a:buSzPts val="1300"/>
              <a:buChar char="●"/>
            </a:pPr>
            <a:r>
              <a:rPr lang="en"/>
              <a:t>Labeled Faces in the Wild</a:t>
            </a:r>
          </a:p>
          <a:p>
            <a:pPr indent="-298450" lvl="1" marL="914400" rtl="0">
              <a:spcBef>
                <a:spcPts val="0"/>
              </a:spcBef>
              <a:buSzPts val="1100"/>
              <a:buChar char="○"/>
            </a:pPr>
            <a:r>
              <a:rPr lang="en" u="sng">
                <a:solidFill>
                  <a:schemeClr val="hlink"/>
                </a:solidFill>
                <a:hlinkClick r:id="rId5"/>
              </a:rPr>
              <a:t>http://vis-www.cs.umass.edu/lfw/</a:t>
            </a:r>
          </a:p>
          <a:p>
            <a:pPr indent="0" lvl="0" marL="0" rtl="0">
              <a:spcBef>
                <a:spcPts val="0"/>
              </a:spcBef>
              <a:buNone/>
            </a:pPr>
            <a:r>
              <a:t/>
            </a:r>
            <a:endParaRPr/>
          </a:p>
          <a:p>
            <a:pPr indent="0" lvl="0" marL="0" rtl="0">
              <a:spcBef>
                <a:spcPts val="0"/>
              </a:spcBef>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Shape 261"/>
          <p:cNvSpPr txBox="1"/>
          <p:nvPr>
            <p:ph type="title"/>
          </p:nvPr>
        </p:nvSpPr>
        <p:spPr>
          <a:xfrm>
            <a:off x="729450" y="624900"/>
            <a:ext cx="7688700" cy="535200"/>
          </a:xfrm>
          <a:prstGeom prst="rect">
            <a:avLst/>
          </a:prstGeom>
        </p:spPr>
        <p:txBody>
          <a:bodyPr anchorCtr="0" anchor="t" bIns="91425" lIns="91425" rIns="91425" wrap="square" tIns="91425">
            <a:noAutofit/>
          </a:bodyPr>
          <a:lstStyle/>
          <a:p>
            <a:pPr indent="0" lvl="0" marL="0">
              <a:spcBef>
                <a:spcPts val="0"/>
              </a:spcBef>
              <a:buNone/>
            </a:pPr>
            <a:r>
              <a:rPr lang="en"/>
              <a:t>Questions</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Shape 92"/>
          <p:cNvSpPr txBox="1"/>
          <p:nvPr>
            <p:ph type="title"/>
          </p:nvPr>
        </p:nvSpPr>
        <p:spPr>
          <a:xfrm>
            <a:off x="727650" y="638925"/>
            <a:ext cx="7688700" cy="535200"/>
          </a:xfrm>
          <a:prstGeom prst="rect">
            <a:avLst/>
          </a:prstGeom>
        </p:spPr>
        <p:txBody>
          <a:bodyPr anchorCtr="0" anchor="t" bIns="91425" lIns="91425" rIns="91425" wrap="square" tIns="91425">
            <a:noAutofit/>
          </a:bodyPr>
          <a:lstStyle/>
          <a:p>
            <a:pPr indent="0" lvl="0" marL="0">
              <a:spcBef>
                <a:spcPts val="0"/>
              </a:spcBef>
              <a:buNone/>
            </a:pPr>
            <a:r>
              <a:rPr lang="en"/>
              <a:t>What?</a:t>
            </a:r>
          </a:p>
        </p:txBody>
      </p:sp>
      <p:sp>
        <p:nvSpPr>
          <p:cNvPr id="93" name="Shape 93"/>
          <p:cNvSpPr txBox="1"/>
          <p:nvPr>
            <p:ph idx="1" type="body"/>
          </p:nvPr>
        </p:nvSpPr>
        <p:spPr>
          <a:xfrm>
            <a:off x="729450" y="1366450"/>
            <a:ext cx="5241000" cy="2973600"/>
          </a:xfrm>
          <a:prstGeom prst="rect">
            <a:avLst/>
          </a:prstGeom>
        </p:spPr>
        <p:txBody>
          <a:bodyPr anchorCtr="0" anchor="t" bIns="91425" lIns="91425" rIns="91425" wrap="square" tIns="91425">
            <a:noAutofit/>
          </a:bodyPr>
          <a:lstStyle/>
          <a:p>
            <a:pPr indent="0" lvl="0" marL="0">
              <a:spcBef>
                <a:spcPts val="0"/>
              </a:spcBef>
              <a:buNone/>
            </a:pPr>
            <a:r>
              <a:rPr lang="en"/>
              <a:t>What is CASPR?</a:t>
            </a:r>
          </a:p>
          <a:p>
            <a:pPr indent="-311150" lvl="0" marL="457200" rtl="0">
              <a:spcBef>
                <a:spcPts val="0"/>
              </a:spcBef>
              <a:spcAft>
                <a:spcPts val="0"/>
              </a:spcAft>
              <a:buSzPts val="1300"/>
              <a:buChar char="●"/>
            </a:pPr>
            <a:r>
              <a:rPr lang="en"/>
              <a:t>A modular system for facial recognition based security in controlled access area</a:t>
            </a:r>
            <a:r>
              <a:rPr lang="en"/>
              <a:t>s</a:t>
            </a:r>
            <a:br>
              <a:rPr lang="en"/>
            </a:br>
          </a:p>
          <a:p>
            <a:pPr indent="-311150" lvl="0" marL="457200" rtl="0">
              <a:spcBef>
                <a:spcPts val="0"/>
              </a:spcBef>
              <a:spcAft>
                <a:spcPts val="0"/>
              </a:spcAft>
              <a:buSzPts val="1300"/>
              <a:buChar char="●"/>
            </a:pPr>
            <a:r>
              <a:rPr lang="en"/>
              <a:t>Primary, CASPR can be used as an entry security system for locations like </a:t>
            </a:r>
            <a:r>
              <a:rPr lang="en"/>
              <a:t>stadiums</a:t>
            </a:r>
            <a:r>
              <a:rPr lang="en"/>
              <a:t>, concert venues, airports, and more</a:t>
            </a:r>
            <a:br>
              <a:rPr lang="en"/>
            </a:br>
          </a:p>
          <a:p>
            <a:pPr indent="-311150" lvl="0" marL="457200" rtl="0">
              <a:spcBef>
                <a:spcPts val="0"/>
              </a:spcBef>
              <a:buSzPts val="1300"/>
              <a:buChar char="●"/>
            </a:pPr>
            <a:r>
              <a:rPr lang="en"/>
              <a:t>CASPR is designed to function along side existing security gateways</a:t>
            </a:r>
          </a:p>
        </p:txBody>
      </p:sp>
      <p:pic>
        <p:nvPicPr>
          <p:cNvPr id="94" name="Shape 94"/>
          <p:cNvPicPr preferRelativeResize="0"/>
          <p:nvPr/>
        </p:nvPicPr>
        <p:blipFill>
          <a:blip r:embed="rId3">
            <a:alphaModFix/>
          </a:blip>
          <a:stretch>
            <a:fillRect/>
          </a:stretch>
        </p:blipFill>
        <p:spPr>
          <a:xfrm>
            <a:off x="5685271" y="1638299"/>
            <a:ext cx="2732880" cy="18669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Shape 99"/>
          <p:cNvSpPr txBox="1"/>
          <p:nvPr>
            <p:ph type="title"/>
          </p:nvPr>
        </p:nvSpPr>
        <p:spPr>
          <a:xfrm>
            <a:off x="727650" y="638925"/>
            <a:ext cx="7688700" cy="535200"/>
          </a:xfrm>
          <a:prstGeom prst="rect">
            <a:avLst/>
          </a:prstGeom>
        </p:spPr>
        <p:txBody>
          <a:bodyPr anchorCtr="0" anchor="t" bIns="91425" lIns="91425" rIns="91425" wrap="square" tIns="91425">
            <a:noAutofit/>
          </a:bodyPr>
          <a:lstStyle/>
          <a:p>
            <a:pPr indent="0" lvl="0" marL="0" rtl="0">
              <a:spcBef>
                <a:spcPts val="0"/>
              </a:spcBef>
              <a:buNone/>
            </a:pPr>
            <a:r>
              <a:rPr lang="en"/>
              <a:t>What?</a:t>
            </a:r>
          </a:p>
        </p:txBody>
      </p:sp>
      <p:sp>
        <p:nvSpPr>
          <p:cNvPr id="100" name="Shape 100"/>
          <p:cNvSpPr txBox="1"/>
          <p:nvPr>
            <p:ph idx="1" type="body"/>
          </p:nvPr>
        </p:nvSpPr>
        <p:spPr>
          <a:xfrm>
            <a:off x="729450" y="1366450"/>
            <a:ext cx="4505400" cy="2973600"/>
          </a:xfrm>
          <a:prstGeom prst="rect">
            <a:avLst/>
          </a:prstGeom>
        </p:spPr>
        <p:txBody>
          <a:bodyPr anchorCtr="0" anchor="t" bIns="91425" lIns="91425" rIns="91425" wrap="square" tIns="91425">
            <a:noAutofit/>
          </a:bodyPr>
          <a:lstStyle/>
          <a:p>
            <a:pPr indent="0" lvl="0" marL="0" rtl="0">
              <a:spcBef>
                <a:spcPts val="0"/>
              </a:spcBef>
              <a:buNone/>
            </a:pPr>
            <a:r>
              <a:rPr lang="en"/>
              <a:t>What is CASPR?</a:t>
            </a:r>
          </a:p>
          <a:p>
            <a:pPr indent="-311150" lvl="0" marL="457200" rtl="0">
              <a:spcBef>
                <a:spcPts val="0"/>
              </a:spcBef>
              <a:spcAft>
                <a:spcPts val="0"/>
              </a:spcAft>
              <a:buSzPts val="1300"/>
              <a:buChar char="●"/>
            </a:pPr>
            <a:r>
              <a:rPr lang="en"/>
              <a:t>CASPR consists of multiple low-cost, durable camera modules that can be stationed along side existing entry security check points</a:t>
            </a:r>
            <a:br>
              <a:rPr lang="en"/>
            </a:br>
          </a:p>
          <a:p>
            <a:pPr indent="-311150" lvl="0" marL="457200" rtl="0">
              <a:spcBef>
                <a:spcPts val="0"/>
              </a:spcBef>
              <a:buSzPts val="1300"/>
              <a:buChar char="●"/>
            </a:pPr>
            <a:r>
              <a:rPr lang="en"/>
              <a:t>These modules are connected to a remote server application that does the heavy lifting</a:t>
            </a:r>
          </a:p>
        </p:txBody>
      </p:sp>
      <p:pic>
        <p:nvPicPr>
          <p:cNvPr id="101" name="Shape 101"/>
          <p:cNvPicPr preferRelativeResize="0"/>
          <p:nvPr/>
        </p:nvPicPr>
        <p:blipFill>
          <a:blip r:embed="rId3">
            <a:alphaModFix/>
          </a:blip>
          <a:stretch>
            <a:fillRect/>
          </a:stretch>
        </p:blipFill>
        <p:spPr>
          <a:xfrm>
            <a:off x="6373475" y="1504762"/>
            <a:ext cx="2133975" cy="2133975"/>
          </a:xfrm>
          <a:prstGeom prst="rect">
            <a:avLst/>
          </a:prstGeom>
          <a:noFill/>
          <a:ln>
            <a:noFill/>
          </a:ln>
        </p:spPr>
      </p:pic>
      <p:grpSp>
        <p:nvGrpSpPr>
          <p:cNvPr id="102" name="Shape 102"/>
          <p:cNvGrpSpPr/>
          <p:nvPr/>
        </p:nvGrpSpPr>
        <p:grpSpPr>
          <a:xfrm>
            <a:off x="729450" y="2571750"/>
            <a:ext cx="5644025" cy="2298449"/>
            <a:chOff x="729450" y="2571750"/>
            <a:chExt cx="5644025" cy="2298449"/>
          </a:xfrm>
        </p:grpSpPr>
        <p:pic>
          <p:nvPicPr>
            <p:cNvPr id="103" name="Shape 103"/>
            <p:cNvPicPr preferRelativeResize="0"/>
            <p:nvPr/>
          </p:nvPicPr>
          <p:blipFill>
            <a:blip r:embed="rId4">
              <a:alphaModFix/>
            </a:blip>
            <a:stretch>
              <a:fillRect/>
            </a:stretch>
          </p:blipFill>
          <p:spPr>
            <a:xfrm>
              <a:off x="729450" y="4167650"/>
              <a:ext cx="1028424" cy="702549"/>
            </a:xfrm>
            <a:prstGeom prst="rect">
              <a:avLst/>
            </a:prstGeom>
            <a:noFill/>
            <a:ln>
              <a:noFill/>
            </a:ln>
          </p:spPr>
        </p:pic>
        <p:cxnSp>
          <p:nvCxnSpPr>
            <p:cNvPr id="104" name="Shape 104"/>
            <p:cNvCxnSpPr>
              <a:stCxn id="101" idx="1"/>
              <a:endCxn id="103" idx="0"/>
            </p:cNvCxnSpPr>
            <p:nvPr/>
          </p:nvCxnSpPr>
          <p:spPr>
            <a:xfrm flipH="1">
              <a:off x="1243775" y="2571750"/>
              <a:ext cx="5129700" cy="1596000"/>
            </a:xfrm>
            <a:prstGeom prst="straightConnector1">
              <a:avLst/>
            </a:prstGeom>
            <a:noFill/>
            <a:ln cap="flat" cmpd="sng" w="9525">
              <a:solidFill>
                <a:schemeClr val="dk2"/>
              </a:solidFill>
              <a:prstDash val="solid"/>
              <a:round/>
              <a:headEnd len="lg" w="lg" type="none"/>
              <a:tailEnd len="lg" w="lg" type="triangle"/>
            </a:ln>
          </p:spPr>
        </p:cxnSp>
      </p:grpSp>
      <p:grpSp>
        <p:nvGrpSpPr>
          <p:cNvPr id="105" name="Shape 105"/>
          <p:cNvGrpSpPr/>
          <p:nvPr/>
        </p:nvGrpSpPr>
        <p:grpSpPr>
          <a:xfrm>
            <a:off x="1911950" y="2571750"/>
            <a:ext cx="4461525" cy="2298449"/>
            <a:chOff x="1911950" y="2571750"/>
            <a:chExt cx="4461525" cy="2298449"/>
          </a:xfrm>
        </p:grpSpPr>
        <p:pic>
          <p:nvPicPr>
            <p:cNvPr id="106" name="Shape 106"/>
            <p:cNvPicPr preferRelativeResize="0"/>
            <p:nvPr/>
          </p:nvPicPr>
          <p:blipFill>
            <a:blip r:embed="rId4">
              <a:alphaModFix/>
            </a:blip>
            <a:stretch>
              <a:fillRect/>
            </a:stretch>
          </p:blipFill>
          <p:spPr>
            <a:xfrm>
              <a:off x="1911950" y="4167650"/>
              <a:ext cx="1028424" cy="702549"/>
            </a:xfrm>
            <a:prstGeom prst="rect">
              <a:avLst/>
            </a:prstGeom>
            <a:noFill/>
            <a:ln>
              <a:noFill/>
            </a:ln>
          </p:spPr>
        </p:pic>
        <p:cxnSp>
          <p:nvCxnSpPr>
            <p:cNvPr id="107" name="Shape 107"/>
            <p:cNvCxnSpPr>
              <a:stCxn id="101" idx="1"/>
              <a:endCxn id="106" idx="0"/>
            </p:cNvCxnSpPr>
            <p:nvPr/>
          </p:nvCxnSpPr>
          <p:spPr>
            <a:xfrm flipH="1">
              <a:off x="2426075" y="2571750"/>
              <a:ext cx="3947400" cy="1596000"/>
            </a:xfrm>
            <a:prstGeom prst="straightConnector1">
              <a:avLst/>
            </a:prstGeom>
            <a:noFill/>
            <a:ln cap="flat" cmpd="sng" w="9525">
              <a:solidFill>
                <a:schemeClr val="dk2"/>
              </a:solidFill>
              <a:prstDash val="solid"/>
              <a:round/>
              <a:headEnd len="lg" w="lg" type="none"/>
              <a:tailEnd len="lg" w="lg" type="triangle"/>
            </a:ln>
          </p:spPr>
        </p:cxnSp>
      </p:grpSp>
      <p:grpSp>
        <p:nvGrpSpPr>
          <p:cNvPr id="108" name="Shape 108"/>
          <p:cNvGrpSpPr/>
          <p:nvPr/>
        </p:nvGrpSpPr>
        <p:grpSpPr>
          <a:xfrm>
            <a:off x="3094450" y="2571750"/>
            <a:ext cx="3279025" cy="2298451"/>
            <a:chOff x="3094450" y="2571750"/>
            <a:chExt cx="3279025" cy="2298451"/>
          </a:xfrm>
        </p:grpSpPr>
        <p:pic>
          <p:nvPicPr>
            <p:cNvPr id="109" name="Shape 109"/>
            <p:cNvPicPr preferRelativeResize="0"/>
            <p:nvPr/>
          </p:nvPicPr>
          <p:blipFill>
            <a:blip r:embed="rId4">
              <a:alphaModFix/>
            </a:blip>
            <a:stretch>
              <a:fillRect/>
            </a:stretch>
          </p:blipFill>
          <p:spPr>
            <a:xfrm>
              <a:off x="3094450" y="4171775"/>
              <a:ext cx="1022377" cy="698426"/>
            </a:xfrm>
            <a:prstGeom prst="rect">
              <a:avLst/>
            </a:prstGeom>
            <a:noFill/>
            <a:ln>
              <a:noFill/>
            </a:ln>
          </p:spPr>
        </p:pic>
        <p:cxnSp>
          <p:nvCxnSpPr>
            <p:cNvPr id="110" name="Shape 110"/>
            <p:cNvCxnSpPr>
              <a:stCxn id="101" idx="1"/>
              <a:endCxn id="109" idx="0"/>
            </p:cNvCxnSpPr>
            <p:nvPr/>
          </p:nvCxnSpPr>
          <p:spPr>
            <a:xfrm flipH="1">
              <a:off x="3605675" y="2571750"/>
              <a:ext cx="2767800" cy="1599900"/>
            </a:xfrm>
            <a:prstGeom prst="straightConnector1">
              <a:avLst/>
            </a:prstGeom>
            <a:noFill/>
            <a:ln cap="flat" cmpd="sng" w="9525">
              <a:solidFill>
                <a:schemeClr val="dk2"/>
              </a:solidFill>
              <a:prstDash val="solid"/>
              <a:round/>
              <a:headEnd len="lg" w="lg" type="none"/>
              <a:tailEnd len="lg" w="lg" type="triangle"/>
            </a:ln>
          </p:spPr>
        </p:cxnSp>
      </p:grpSp>
      <p:grpSp>
        <p:nvGrpSpPr>
          <p:cNvPr id="111" name="Shape 111"/>
          <p:cNvGrpSpPr/>
          <p:nvPr/>
        </p:nvGrpSpPr>
        <p:grpSpPr>
          <a:xfrm>
            <a:off x="4276950" y="2571750"/>
            <a:ext cx="2096525" cy="2298449"/>
            <a:chOff x="4276950" y="2571750"/>
            <a:chExt cx="2096525" cy="2298449"/>
          </a:xfrm>
        </p:grpSpPr>
        <p:pic>
          <p:nvPicPr>
            <p:cNvPr id="112" name="Shape 112"/>
            <p:cNvPicPr preferRelativeResize="0"/>
            <p:nvPr/>
          </p:nvPicPr>
          <p:blipFill>
            <a:blip r:embed="rId4">
              <a:alphaModFix/>
            </a:blip>
            <a:stretch>
              <a:fillRect/>
            </a:stretch>
          </p:blipFill>
          <p:spPr>
            <a:xfrm>
              <a:off x="4276950" y="4215832"/>
              <a:ext cx="957898" cy="654367"/>
            </a:xfrm>
            <a:prstGeom prst="rect">
              <a:avLst/>
            </a:prstGeom>
            <a:noFill/>
            <a:ln>
              <a:noFill/>
            </a:ln>
          </p:spPr>
        </p:pic>
        <p:cxnSp>
          <p:nvCxnSpPr>
            <p:cNvPr id="113" name="Shape 113"/>
            <p:cNvCxnSpPr>
              <a:stCxn id="101" idx="1"/>
              <a:endCxn id="112" idx="0"/>
            </p:cNvCxnSpPr>
            <p:nvPr/>
          </p:nvCxnSpPr>
          <p:spPr>
            <a:xfrm flipH="1">
              <a:off x="4755875" y="2571750"/>
              <a:ext cx="1617600" cy="1644000"/>
            </a:xfrm>
            <a:prstGeom prst="straightConnector1">
              <a:avLst/>
            </a:prstGeom>
            <a:noFill/>
            <a:ln cap="flat" cmpd="sng" w="9525">
              <a:solidFill>
                <a:schemeClr val="dk2"/>
              </a:solidFill>
              <a:prstDash val="solid"/>
              <a:round/>
              <a:headEnd len="lg" w="lg" type="none"/>
              <a:tailEnd len="lg" w="lg"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02"/>
                                        </p:tgtEl>
                                        <p:attrNameLst>
                                          <p:attrName>style.visibility</p:attrName>
                                        </p:attrNameLst>
                                      </p:cBhvr>
                                      <p:to>
                                        <p:strVal val="visible"/>
                                      </p:to>
                                    </p:set>
                                    <p:anim calcmode="lin" valueType="num">
                                      <p:cBhvr additive="base">
                                        <p:cTn dur="500"/>
                                        <p:tgtEl>
                                          <p:spTgt spid="102"/>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2" presetSubtype="2">
                                  <p:stCondLst>
                                    <p:cond delay="0"/>
                                  </p:stCondLst>
                                  <p:childTnLst>
                                    <p:set>
                                      <p:cBhvr>
                                        <p:cTn dur="1" fill="hold">
                                          <p:stCondLst>
                                            <p:cond delay="0"/>
                                          </p:stCondLst>
                                        </p:cTn>
                                        <p:tgtEl>
                                          <p:spTgt spid="105"/>
                                        </p:tgtEl>
                                        <p:attrNameLst>
                                          <p:attrName>style.visibility</p:attrName>
                                        </p:attrNameLst>
                                      </p:cBhvr>
                                      <p:to>
                                        <p:strVal val="visible"/>
                                      </p:to>
                                    </p:set>
                                    <p:anim calcmode="lin" valueType="num">
                                      <p:cBhvr additive="base">
                                        <p:cTn dur="500"/>
                                        <p:tgtEl>
                                          <p:spTgt spid="105"/>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108"/>
                                        </p:tgtEl>
                                        <p:attrNameLst>
                                          <p:attrName>style.visibility</p:attrName>
                                        </p:attrNameLst>
                                      </p:cBhvr>
                                      <p:to>
                                        <p:strVal val="visible"/>
                                      </p:to>
                                    </p:set>
                                    <p:anim calcmode="lin" valueType="num">
                                      <p:cBhvr additive="base">
                                        <p:cTn dur="500"/>
                                        <p:tgtEl>
                                          <p:spTgt spid="108"/>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2">
                                  <p:stCondLst>
                                    <p:cond delay="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500"/>
                                        <p:tgtEl>
                                          <p:spTgt spid="11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Shape 118"/>
          <p:cNvSpPr txBox="1"/>
          <p:nvPr>
            <p:ph type="title"/>
          </p:nvPr>
        </p:nvSpPr>
        <p:spPr>
          <a:xfrm>
            <a:off x="729450" y="624900"/>
            <a:ext cx="7688700" cy="535200"/>
          </a:xfrm>
          <a:prstGeom prst="rect">
            <a:avLst/>
          </a:prstGeom>
        </p:spPr>
        <p:txBody>
          <a:bodyPr anchorCtr="0" anchor="t" bIns="91425" lIns="91425" rIns="91425" wrap="square" tIns="91425">
            <a:noAutofit/>
          </a:bodyPr>
          <a:lstStyle/>
          <a:p>
            <a:pPr indent="0" lvl="0" marL="0">
              <a:spcBef>
                <a:spcPts val="0"/>
              </a:spcBef>
              <a:buNone/>
            </a:pPr>
            <a:r>
              <a:rPr lang="en"/>
              <a:t>Why?</a:t>
            </a:r>
          </a:p>
        </p:txBody>
      </p:sp>
      <p:sp>
        <p:nvSpPr>
          <p:cNvPr id="119" name="Shape 119"/>
          <p:cNvSpPr txBox="1"/>
          <p:nvPr>
            <p:ph idx="1" type="body"/>
          </p:nvPr>
        </p:nvSpPr>
        <p:spPr>
          <a:xfrm>
            <a:off x="729450" y="1345450"/>
            <a:ext cx="2337300" cy="413400"/>
          </a:xfrm>
          <a:prstGeom prst="rect">
            <a:avLst/>
          </a:prstGeom>
        </p:spPr>
        <p:txBody>
          <a:bodyPr anchorCtr="0" anchor="t" bIns="91425" lIns="91425" rIns="91425" wrap="square" tIns="91425">
            <a:noAutofit/>
          </a:bodyPr>
          <a:lstStyle/>
          <a:p>
            <a:pPr indent="0" lvl="0" marL="0" rtl="0">
              <a:spcBef>
                <a:spcPts val="0"/>
              </a:spcBef>
              <a:buNone/>
            </a:pPr>
            <a:r>
              <a:rPr lang="en"/>
              <a:t>Why is CASPR important?</a:t>
            </a:r>
          </a:p>
        </p:txBody>
      </p:sp>
      <p:pic>
        <p:nvPicPr>
          <p:cNvPr id="120" name="Shape 120"/>
          <p:cNvPicPr preferRelativeResize="0"/>
          <p:nvPr/>
        </p:nvPicPr>
        <p:blipFill>
          <a:blip r:embed="rId3">
            <a:alphaModFix/>
          </a:blip>
          <a:stretch>
            <a:fillRect/>
          </a:stretch>
        </p:blipFill>
        <p:spPr>
          <a:xfrm>
            <a:off x="729450" y="3073025"/>
            <a:ext cx="2520925" cy="1418025"/>
          </a:xfrm>
          <a:prstGeom prst="rect">
            <a:avLst/>
          </a:prstGeom>
          <a:noFill/>
          <a:ln>
            <a:noFill/>
          </a:ln>
        </p:spPr>
      </p:pic>
      <p:grpSp>
        <p:nvGrpSpPr>
          <p:cNvPr id="121" name="Shape 121"/>
          <p:cNvGrpSpPr/>
          <p:nvPr/>
        </p:nvGrpSpPr>
        <p:grpSpPr>
          <a:xfrm>
            <a:off x="729450" y="1758724"/>
            <a:ext cx="4905375" cy="1036601"/>
            <a:chOff x="729450" y="1758724"/>
            <a:chExt cx="4905375" cy="1036601"/>
          </a:xfrm>
        </p:grpSpPr>
        <p:pic>
          <p:nvPicPr>
            <p:cNvPr id="122" name="Shape 122"/>
            <p:cNvPicPr preferRelativeResize="0"/>
            <p:nvPr/>
          </p:nvPicPr>
          <p:blipFill>
            <a:blip r:embed="rId4">
              <a:alphaModFix/>
            </a:blip>
            <a:stretch>
              <a:fillRect/>
            </a:stretch>
          </p:blipFill>
          <p:spPr>
            <a:xfrm>
              <a:off x="729450" y="1758724"/>
              <a:ext cx="4905349" cy="1022856"/>
            </a:xfrm>
            <a:prstGeom prst="rect">
              <a:avLst/>
            </a:prstGeom>
            <a:noFill/>
            <a:ln>
              <a:noFill/>
            </a:ln>
          </p:spPr>
        </p:pic>
        <p:sp>
          <p:nvSpPr>
            <p:cNvPr id="123" name="Shape 123"/>
            <p:cNvSpPr/>
            <p:nvPr/>
          </p:nvSpPr>
          <p:spPr>
            <a:xfrm>
              <a:off x="5255325" y="2459925"/>
              <a:ext cx="379500" cy="335400"/>
            </a:xfrm>
            <a:prstGeom prst="rect">
              <a:avLst/>
            </a:prstGeom>
            <a:solidFill>
              <a:schemeClr val="lt1"/>
            </a:solidFill>
            <a:ln cap="flat" cmpd="sng" w="9525">
              <a:solidFill>
                <a:schemeClr val="lt1"/>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grpSp>
      <p:grpSp>
        <p:nvGrpSpPr>
          <p:cNvPr id="124" name="Shape 124"/>
          <p:cNvGrpSpPr/>
          <p:nvPr/>
        </p:nvGrpSpPr>
        <p:grpSpPr>
          <a:xfrm>
            <a:off x="2782800" y="2297270"/>
            <a:ext cx="3086100" cy="1333500"/>
            <a:chOff x="5634800" y="2302195"/>
            <a:chExt cx="3086100" cy="1333500"/>
          </a:xfrm>
        </p:grpSpPr>
        <p:pic>
          <p:nvPicPr>
            <p:cNvPr id="125" name="Shape 125"/>
            <p:cNvPicPr preferRelativeResize="0"/>
            <p:nvPr/>
          </p:nvPicPr>
          <p:blipFill>
            <a:blip r:embed="rId5">
              <a:alphaModFix/>
            </a:blip>
            <a:stretch>
              <a:fillRect/>
            </a:stretch>
          </p:blipFill>
          <p:spPr>
            <a:xfrm>
              <a:off x="5634800" y="2302195"/>
              <a:ext cx="3086100" cy="1333500"/>
            </a:xfrm>
            <a:prstGeom prst="rect">
              <a:avLst/>
            </a:prstGeom>
            <a:noFill/>
            <a:ln>
              <a:noFill/>
            </a:ln>
          </p:spPr>
        </p:pic>
        <p:pic>
          <p:nvPicPr>
            <p:cNvPr id="126" name="Shape 126"/>
            <p:cNvPicPr preferRelativeResize="0"/>
            <p:nvPr/>
          </p:nvPicPr>
          <p:blipFill>
            <a:blip r:embed="rId6">
              <a:alphaModFix/>
            </a:blip>
            <a:stretch>
              <a:fillRect/>
            </a:stretch>
          </p:blipFill>
          <p:spPr>
            <a:xfrm>
              <a:off x="6688500" y="3211650"/>
              <a:ext cx="1971675" cy="352425"/>
            </a:xfrm>
            <a:prstGeom prst="rect">
              <a:avLst/>
            </a:prstGeom>
            <a:noFill/>
            <a:ln>
              <a:noFill/>
            </a:ln>
          </p:spPr>
        </p:pic>
      </p:grpSp>
      <p:sp>
        <p:nvSpPr>
          <p:cNvPr id="127" name="Shape 127"/>
          <p:cNvSpPr txBox="1"/>
          <p:nvPr/>
        </p:nvSpPr>
        <p:spPr>
          <a:xfrm>
            <a:off x="5868900" y="1697550"/>
            <a:ext cx="2913600" cy="2793300"/>
          </a:xfrm>
          <a:prstGeom prst="rect">
            <a:avLst/>
          </a:prstGeom>
          <a:noFill/>
          <a:ln>
            <a:noFill/>
          </a:ln>
        </p:spPr>
        <p:txBody>
          <a:bodyPr anchorCtr="0" anchor="t" bIns="91425" lIns="91425" rIns="91425" wrap="square" tIns="91425">
            <a:noAutofit/>
          </a:bodyPr>
          <a:lstStyle/>
          <a:p>
            <a:pPr indent="-311150" lvl="0" marL="457200" rtl="0">
              <a:lnSpc>
                <a:spcPct val="115000"/>
              </a:lnSpc>
              <a:spcBef>
                <a:spcPts val="0"/>
              </a:spcBef>
              <a:spcAft>
                <a:spcPts val="1600"/>
              </a:spcAft>
              <a:buClr>
                <a:schemeClr val="accent1"/>
              </a:buClr>
              <a:buSzPts val="1300"/>
              <a:buFont typeface="Lato"/>
              <a:buChar char="●"/>
            </a:pPr>
            <a:r>
              <a:rPr lang="en" sz="1300">
                <a:solidFill>
                  <a:schemeClr val="accent1"/>
                </a:solidFill>
                <a:latin typeface="Lato"/>
                <a:ea typeface="Lato"/>
                <a:cs typeface="Lato"/>
                <a:sym typeface="Lato"/>
              </a:rPr>
              <a:t>Security in crowded high throughput locations</a:t>
            </a:r>
          </a:p>
          <a:p>
            <a:pPr indent="-298450" lvl="1" marL="914400" rtl="0">
              <a:lnSpc>
                <a:spcPct val="115000"/>
              </a:lnSpc>
              <a:spcBef>
                <a:spcPts val="0"/>
              </a:spcBef>
              <a:spcAft>
                <a:spcPts val="1600"/>
              </a:spcAft>
              <a:buClr>
                <a:schemeClr val="accent1"/>
              </a:buClr>
              <a:buSzPts val="1100"/>
              <a:buFont typeface="Lato"/>
              <a:buChar char="○"/>
            </a:pPr>
            <a:r>
              <a:rPr lang="en" sz="1100">
                <a:solidFill>
                  <a:schemeClr val="accent1"/>
                </a:solidFill>
                <a:latin typeface="Lato"/>
                <a:ea typeface="Lato"/>
                <a:cs typeface="Lato"/>
                <a:sym typeface="Lato"/>
              </a:rPr>
              <a:t>Stadiums</a:t>
            </a:r>
          </a:p>
          <a:p>
            <a:pPr indent="-298450" lvl="1" marL="914400" rtl="0">
              <a:lnSpc>
                <a:spcPct val="115000"/>
              </a:lnSpc>
              <a:spcBef>
                <a:spcPts val="0"/>
              </a:spcBef>
              <a:spcAft>
                <a:spcPts val="1600"/>
              </a:spcAft>
              <a:buClr>
                <a:schemeClr val="accent1"/>
              </a:buClr>
              <a:buSzPts val="1100"/>
              <a:buFont typeface="Lato"/>
              <a:buChar char="○"/>
            </a:pPr>
            <a:r>
              <a:rPr lang="en" sz="1100">
                <a:solidFill>
                  <a:schemeClr val="accent1"/>
                </a:solidFill>
                <a:latin typeface="Lato"/>
                <a:ea typeface="Lato"/>
                <a:cs typeface="Lato"/>
                <a:sym typeface="Lato"/>
              </a:rPr>
              <a:t>Concert venues</a:t>
            </a:r>
          </a:p>
          <a:p>
            <a:pPr indent="-298450" lvl="1" marL="914400" rtl="0">
              <a:lnSpc>
                <a:spcPct val="115000"/>
              </a:lnSpc>
              <a:spcBef>
                <a:spcPts val="0"/>
              </a:spcBef>
              <a:spcAft>
                <a:spcPts val="1600"/>
              </a:spcAft>
              <a:buClr>
                <a:schemeClr val="accent1"/>
              </a:buClr>
              <a:buSzPts val="1100"/>
              <a:buFont typeface="Lato"/>
              <a:buChar char="○"/>
            </a:pPr>
            <a:r>
              <a:rPr lang="en" sz="1100">
                <a:solidFill>
                  <a:schemeClr val="accent1"/>
                </a:solidFill>
                <a:latin typeface="Lato"/>
                <a:ea typeface="Lato"/>
                <a:cs typeface="Lato"/>
                <a:sym typeface="Lato"/>
              </a:rPr>
              <a:t>Airports</a:t>
            </a:r>
            <a:br>
              <a:rPr lang="en" sz="1100">
                <a:solidFill>
                  <a:schemeClr val="accent1"/>
                </a:solidFill>
                <a:latin typeface="Lato"/>
                <a:ea typeface="Lato"/>
                <a:cs typeface="Lato"/>
                <a:sym typeface="Lato"/>
              </a:rPr>
            </a:br>
          </a:p>
          <a:p>
            <a:pPr indent="-311150" lvl="0" marL="457200" rtl="0">
              <a:lnSpc>
                <a:spcPct val="115000"/>
              </a:lnSpc>
              <a:spcBef>
                <a:spcPts val="0"/>
              </a:spcBef>
              <a:spcAft>
                <a:spcPts val="1600"/>
              </a:spcAft>
              <a:buClr>
                <a:schemeClr val="accent1"/>
              </a:buClr>
              <a:buSzPts val="1300"/>
              <a:buFont typeface="Lato"/>
              <a:buChar char="●"/>
            </a:pPr>
            <a:r>
              <a:rPr lang="en" sz="1300">
                <a:solidFill>
                  <a:schemeClr val="accent1"/>
                </a:solidFill>
                <a:latin typeface="Lato"/>
                <a:ea typeface="Lato"/>
                <a:cs typeface="Lato"/>
                <a:sym typeface="Lato"/>
              </a:rPr>
              <a:t>Attendance data and analytics</a:t>
            </a:r>
          </a:p>
          <a:p>
            <a:pPr indent="-298450" lvl="1" marL="914400" rtl="0">
              <a:lnSpc>
                <a:spcPct val="115000"/>
              </a:lnSpc>
              <a:spcBef>
                <a:spcPts val="0"/>
              </a:spcBef>
              <a:spcAft>
                <a:spcPts val="1600"/>
              </a:spcAft>
              <a:buClr>
                <a:schemeClr val="accent1"/>
              </a:buClr>
              <a:buSzPts val="1100"/>
              <a:buFont typeface="Lato"/>
              <a:buChar char="○"/>
            </a:pPr>
            <a:r>
              <a:rPr lang="en" sz="1100">
                <a:solidFill>
                  <a:schemeClr val="accent1"/>
                </a:solidFill>
                <a:latin typeface="Lato"/>
                <a:ea typeface="Lato"/>
                <a:cs typeface="Lato"/>
                <a:sym typeface="Lato"/>
              </a:rPr>
              <a:t>Demand for analysis of crowd characteristics</a:t>
            </a:r>
          </a:p>
          <a:p>
            <a:pPr indent="0" lvl="0" marL="0">
              <a:spcBef>
                <a:spcPts val="0"/>
              </a:spcBef>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Shape 132"/>
          <p:cNvSpPr txBox="1"/>
          <p:nvPr>
            <p:ph type="title"/>
          </p:nvPr>
        </p:nvSpPr>
        <p:spPr>
          <a:xfrm>
            <a:off x="729450" y="624900"/>
            <a:ext cx="7688700" cy="535200"/>
          </a:xfrm>
          <a:prstGeom prst="rect">
            <a:avLst/>
          </a:prstGeom>
        </p:spPr>
        <p:txBody>
          <a:bodyPr anchorCtr="0" anchor="t" bIns="91425" lIns="91425" rIns="91425" wrap="square" tIns="91425">
            <a:noAutofit/>
          </a:bodyPr>
          <a:lstStyle/>
          <a:p>
            <a:pPr indent="0" lvl="0" marL="0" rtl="0">
              <a:spcBef>
                <a:spcPts val="0"/>
              </a:spcBef>
              <a:buNone/>
            </a:pPr>
            <a:r>
              <a:rPr lang="en"/>
              <a:t>Why?</a:t>
            </a:r>
          </a:p>
        </p:txBody>
      </p:sp>
      <p:sp>
        <p:nvSpPr>
          <p:cNvPr id="133" name="Shape 133"/>
          <p:cNvSpPr txBox="1"/>
          <p:nvPr>
            <p:ph idx="1" type="body"/>
          </p:nvPr>
        </p:nvSpPr>
        <p:spPr>
          <a:xfrm>
            <a:off x="729450" y="1345450"/>
            <a:ext cx="2337300" cy="413400"/>
          </a:xfrm>
          <a:prstGeom prst="rect">
            <a:avLst/>
          </a:prstGeom>
        </p:spPr>
        <p:txBody>
          <a:bodyPr anchorCtr="0" anchor="t" bIns="91425" lIns="91425" rIns="91425" wrap="square" tIns="91425">
            <a:noAutofit/>
          </a:bodyPr>
          <a:lstStyle/>
          <a:p>
            <a:pPr indent="0" lvl="0" marL="0" rtl="0">
              <a:spcBef>
                <a:spcPts val="0"/>
              </a:spcBef>
              <a:buNone/>
            </a:pPr>
            <a:r>
              <a:rPr lang="en"/>
              <a:t>Why is CASPR important?</a:t>
            </a:r>
          </a:p>
        </p:txBody>
      </p:sp>
      <p:pic>
        <p:nvPicPr>
          <p:cNvPr id="134" name="Shape 134"/>
          <p:cNvPicPr preferRelativeResize="0"/>
          <p:nvPr/>
        </p:nvPicPr>
        <p:blipFill>
          <a:blip r:embed="rId3">
            <a:alphaModFix/>
          </a:blip>
          <a:stretch>
            <a:fillRect/>
          </a:stretch>
        </p:blipFill>
        <p:spPr>
          <a:xfrm>
            <a:off x="729450" y="3073025"/>
            <a:ext cx="2520925" cy="1418025"/>
          </a:xfrm>
          <a:prstGeom prst="rect">
            <a:avLst/>
          </a:prstGeom>
          <a:noFill/>
          <a:ln>
            <a:noFill/>
          </a:ln>
        </p:spPr>
      </p:pic>
      <p:grpSp>
        <p:nvGrpSpPr>
          <p:cNvPr id="135" name="Shape 135"/>
          <p:cNvGrpSpPr/>
          <p:nvPr/>
        </p:nvGrpSpPr>
        <p:grpSpPr>
          <a:xfrm>
            <a:off x="729450" y="1758724"/>
            <a:ext cx="4905375" cy="1036601"/>
            <a:chOff x="729450" y="1758724"/>
            <a:chExt cx="4905375" cy="1036601"/>
          </a:xfrm>
        </p:grpSpPr>
        <p:pic>
          <p:nvPicPr>
            <p:cNvPr id="136" name="Shape 136"/>
            <p:cNvPicPr preferRelativeResize="0"/>
            <p:nvPr/>
          </p:nvPicPr>
          <p:blipFill>
            <a:blip r:embed="rId4">
              <a:alphaModFix/>
            </a:blip>
            <a:stretch>
              <a:fillRect/>
            </a:stretch>
          </p:blipFill>
          <p:spPr>
            <a:xfrm>
              <a:off x="729450" y="1758724"/>
              <a:ext cx="4905349" cy="1022856"/>
            </a:xfrm>
            <a:prstGeom prst="rect">
              <a:avLst/>
            </a:prstGeom>
            <a:noFill/>
            <a:ln>
              <a:noFill/>
            </a:ln>
          </p:spPr>
        </p:pic>
        <p:sp>
          <p:nvSpPr>
            <p:cNvPr id="137" name="Shape 137"/>
            <p:cNvSpPr/>
            <p:nvPr/>
          </p:nvSpPr>
          <p:spPr>
            <a:xfrm>
              <a:off x="5255325" y="2459925"/>
              <a:ext cx="379500" cy="335400"/>
            </a:xfrm>
            <a:prstGeom prst="rect">
              <a:avLst/>
            </a:prstGeom>
            <a:solidFill>
              <a:schemeClr val="lt1"/>
            </a:solidFill>
            <a:ln cap="flat" cmpd="sng" w="9525">
              <a:solidFill>
                <a:schemeClr val="lt1"/>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grpSp>
      <p:grpSp>
        <p:nvGrpSpPr>
          <p:cNvPr id="138" name="Shape 138"/>
          <p:cNvGrpSpPr/>
          <p:nvPr/>
        </p:nvGrpSpPr>
        <p:grpSpPr>
          <a:xfrm>
            <a:off x="2782800" y="2297270"/>
            <a:ext cx="3086100" cy="1333500"/>
            <a:chOff x="5634800" y="2302195"/>
            <a:chExt cx="3086100" cy="1333500"/>
          </a:xfrm>
        </p:grpSpPr>
        <p:pic>
          <p:nvPicPr>
            <p:cNvPr id="139" name="Shape 139"/>
            <p:cNvPicPr preferRelativeResize="0"/>
            <p:nvPr/>
          </p:nvPicPr>
          <p:blipFill>
            <a:blip r:embed="rId5">
              <a:alphaModFix/>
            </a:blip>
            <a:stretch>
              <a:fillRect/>
            </a:stretch>
          </p:blipFill>
          <p:spPr>
            <a:xfrm>
              <a:off x="5634800" y="2302195"/>
              <a:ext cx="3086100" cy="1333500"/>
            </a:xfrm>
            <a:prstGeom prst="rect">
              <a:avLst/>
            </a:prstGeom>
            <a:noFill/>
            <a:ln>
              <a:noFill/>
            </a:ln>
          </p:spPr>
        </p:pic>
        <p:pic>
          <p:nvPicPr>
            <p:cNvPr id="140" name="Shape 140"/>
            <p:cNvPicPr preferRelativeResize="0"/>
            <p:nvPr/>
          </p:nvPicPr>
          <p:blipFill>
            <a:blip r:embed="rId6">
              <a:alphaModFix/>
            </a:blip>
            <a:stretch>
              <a:fillRect/>
            </a:stretch>
          </p:blipFill>
          <p:spPr>
            <a:xfrm>
              <a:off x="6688500" y="3211650"/>
              <a:ext cx="1971675" cy="352425"/>
            </a:xfrm>
            <a:prstGeom prst="rect">
              <a:avLst/>
            </a:prstGeom>
            <a:noFill/>
            <a:ln>
              <a:noFill/>
            </a:ln>
          </p:spPr>
        </p:pic>
      </p:grpSp>
      <p:sp>
        <p:nvSpPr>
          <p:cNvPr id="141" name="Shape 141"/>
          <p:cNvSpPr txBox="1"/>
          <p:nvPr/>
        </p:nvSpPr>
        <p:spPr>
          <a:xfrm>
            <a:off x="5868900" y="1697550"/>
            <a:ext cx="2913600" cy="2793300"/>
          </a:xfrm>
          <a:prstGeom prst="rect">
            <a:avLst/>
          </a:prstGeom>
          <a:noFill/>
          <a:ln>
            <a:noFill/>
          </a:ln>
        </p:spPr>
        <p:txBody>
          <a:bodyPr anchorCtr="0" anchor="t" bIns="91425" lIns="91425" rIns="91425" wrap="square" tIns="91425">
            <a:noAutofit/>
          </a:bodyPr>
          <a:lstStyle/>
          <a:p>
            <a:pPr indent="-311150" lvl="0" marL="457200" rtl="0">
              <a:lnSpc>
                <a:spcPct val="115000"/>
              </a:lnSpc>
              <a:spcBef>
                <a:spcPts val="0"/>
              </a:spcBef>
              <a:spcAft>
                <a:spcPts val="1600"/>
              </a:spcAft>
              <a:buClr>
                <a:schemeClr val="accent1"/>
              </a:buClr>
              <a:buSzPts val="1300"/>
              <a:buFont typeface="Lato"/>
              <a:buChar char="●"/>
            </a:pPr>
            <a:r>
              <a:rPr lang="en" sz="1300">
                <a:solidFill>
                  <a:schemeClr val="accent1"/>
                </a:solidFill>
                <a:latin typeface="Lato"/>
                <a:ea typeface="Lato"/>
                <a:cs typeface="Lato"/>
                <a:sym typeface="Lato"/>
              </a:rPr>
              <a:t>CASPR offers a fast and customizable system to solve these security issues</a:t>
            </a:r>
            <a:br>
              <a:rPr lang="en" sz="1300">
                <a:solidFill>
                  <a:schemeClr val="accent1"/>
                </a:solidFill>
                <a:latin typeface="Lato"/>
                <a:ea typeface="Lato"/>
                <a:cs typeface="Lato"/>
                <a:sym typeface="Lato"/>
              </a:rPr>
            </a:br>
          </a:p>
          <a:p>
            <a:pPr indent="-311150" lvl="0" marL="457200" rtl="0">
              <a:lnSpc>
                <a:spcPct val="115000"/>
              </a:lnSpc>
              <a:spcBef>
                <a:spcPts val="0"/>
              </a:spcBef>
              <a:spcAft>
                <a:spcPts val="1600"/>
              </a:spcAft>
              <a:buClr>
                <a:schemeClr val="accent1"/>
              </a:buClr>
              <a:buSzPts val="1300"/>
              <a:buFont typeface="Lato"/>
              <a:buChar char="●"/>
            </a:pPr>
            <a:r>
              <a:rPr lang="en" sz="1300">
                <a:solidFill>
                  <a:schemeClr val="accent1"/>
                </a:solidFill>
                <a:latin typeface="Lato"/>
                <a:ea typeface="Lato"/>
                <a:cs typeface="Lato"/>
                <a:sym typeface="Lato"/>
              </a:rPr>
              <a:t>CASPR offers extendability that can include any number of post processing analysis features</a:t>
            </a:r>
          </a:p>
          <a:p>
            <a:pPr indent="0" lvl="0" marL="0" rtl="0">
              <a:spcBef>
                <a:spcPts val="0"/>
              </a:spcBef>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Shape 146"/>
          <p:cNvSpPr txBox="1"/>
          <p:nvPr>
            <p:ph idx="1" type="body"/>
          </p:nvPr>
        </p:nvSpPr>
        <p:spPr>
          <a:xfrm>
            <a:off x="3159300" y="2365650"/>
            <a:ext cx="2825400" cy="412200"/>
          </a:xfrm>
          <a:prstGeom prst="rect">
            <a:avLst/>
          </a:prstGeom>
          <a:solidFill>
            <a:schemeClr val="lt1"/>
          </a:solidFill>
        </p:spPr>
        <p:txBody>
          <a:bodyPr anchorCtr="0" anchor="t" bIns="91425" lIns="91425" rIns="91425" wrap="square" tIns="91425">
            <a:noAutofit/>
          </a:bodyPr>
          <a:lstStyle/>
          <a:p>
            <a:pPr indent="0" lvl="0" marL="0" rtl="0">
              <a:spcBef>
                <a:spcPts val="0"/>
              </a:spcBef>
              <a:buNone/>
            </a:pPr>
            <a:r>
              <a:rPr lang="en" sz="1800"/>
              <a:t>How did we build CASPR?</a:t>
            </a:r>
          </a:p>
        </p:txBody>
      </p:sp>
      <p:sp>
        <p:nvSpPr>
          <p:cNvPr id="147" name="Shape 147"/>
          <p:cNvSpPr txBox="1"/>
          <p:nvPr>
            <p:ph type="title"/>
          </p:nvPr>
        </p:nvSpPr>
        <p:spPr>
          <a:xfrm>
            <a:off x="729450" y="631925"/>
            <a:ext cx="7688700" cy="535200"/>
          </a:xfrm>
          <a:prstGeom prst="rect">
            <a:avLst/>
          </a:prstGeom>
        </p:spPr>
        <p:txBody>
          <a:bodyPr anchorCtr="0" anchor="t" bIns="91425" lIns="91425" rIns="91425" wrap="square" tIns="91425">
            <a:noAutofit/>
          </a:bodyPr>
          <a:lstStyle/>
          <a:p>
            <a:pPr indent="0" lvl="0" marL="0" rtl="0">
              <a:spcBef>
                <a:spcPts val="0"/>
              </a:spcBef>
              <a:buNone/>
            </a:pPr>
            <a:r>
              <a:rPr lang="en"/>
              <a:t>How?</a:t>
            </a:r>
          </a:p>
        </p:txBody>
      </p:sp>
      <p:sp>
        <p:nvSpPr>
          <p:cNvPr id="148" name="Shape 148"/>
          <p:cNvSpPr txBox="1"/>
          <p:nvPr>
            <p:ph idx="1" type="body"/>
          </p:nvPr>
        </p:nvSpPr>
        <p:spPr>
          <a:xfrm>
            <a:off x="729450" y="1359450"/>
            <a:ext cx="1346700" cy="412200"/>
          </a:xfrm>
          <a:prstGeom prst="rect">
            <a:avLst/>
          </a:prstGeom>
          <a:solidFill>
            <a:schemeClr val="lt1"/>
          </a:solidFill>
        </p:spPr>
        <p:txBody>
          <a:bodyPr anchorCtr="0" anchor="t" bIns="91425" lIns="91425" rIns="91425" wrap="square" tIns="91425">
            <a:noAutofit/>
          </a:bodyPr>
          <a:lstStyle/>
          <a:p>
            <a:pPr indent="0" lvl="0" marL="0" rtl="0">
              <a:spcBef>
                <a:spcPts val="0"/>
              </a:spcBef>
              <a:buNone/>
            </a:pPr>
            <a:r>
              <a:rPr lang="en"/>
              <a:t>Camera module</a:t>
            </a:r>
          </a:p>
        </p:txBody>
      </p:sp>
      <p:pic>
        <p:nvPicPr>
          <p:cNvPr id="149" name="Shape 149"/>
          <p:cNvPicPr preferRelativeResize="0"/>
          <p:nvPr/>
        </p:nvPicPr>
        <p:blipFill>
          <a:blip r:embed="rId3">
            <a:alphaModFix/>
          </a:blip>
          <a:stretch>
            <a:fillRect/>
          </a:stretch>
        </p:blipFill>
        <p:spPr>
          <a:xfrm>
            <a:off x="6481200" y="638925"/>
            <a:ext cx="1936949" cy="1323177"/>
          </a:xfrm>
          <a:prstGeom prst="rect">
            <a:avLst/>
          </a:prstGeom>
          <a:noFill/>
          <a:ln>
            <a:noFill/>
          </a:ln>
        </p:spPr>
      </p:pic>
      <p:pic>
        <p:nvPicPr>
          <p:cNvPr id="150" name="Shape 150"/>
          <p:cNvPicPr preferRelativeResize="0"/>
          <p:nvPr/>
        </p:nvPicPr>
        <p:blipFill>
          <a:blip r:embed="rId4">
            <a:alphaModFix/>
          </a:blip>
          <a:stretch>
            <a:fillRect/>
          </a:stretch>
        </p:blipFill>
        <p:spPr>
          <a:xfrm>
            <a:off x="1610529" y="1699725"/>
            <a:ext cx="4870676" cy="34437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500"/>
                                        <p:tgtEl>
                                          <p:spTgt spid="148"/>
                                        </p:tgtEl>
                                      </p:cBhvr>
                                    </p:animEffect>
                                  </p:childTnLst>
                                </p:cTn>
                              </p:par>
                              <p:par>
                                <p:cTn fill="hold" nodeType="with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500"/>
                                        <p:tgtEl>
                                          <p:spTgt spid="1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Shape 155"/>
          <p:cNvSpPr txBox="1"/>
          <p:nvPr>
            <p:ph type="title"/>
          </p:nvPr>
        </p:nvSpPr>
        <p:spPr>
          <a:xfrm>
            <a:off x="729450" y="631925"/>
            <a:ext cx="7688700" cy="535200"/>
          </a:xfrm>
          <a:prstGeom prst="rect">
            <a:avLst/>
          </a:prstGeom>
        </p:spPr>
        <p:txBody>
          <a:bodyPr anchorCtr="0" anchor="t" bIns="91425" lIns="91425" rIns="91425" wrap="square" tIns="91425">
            <a:noAutofit/>
          </a:bodyPr>
          <a:lstStyle/>
          <a:p>
            <a:pPr indent="0" lvl="0" marL="0">
              <a:spcBef>
                <a:spcPts val="0"/>
              </a:spcBef>
              <a:buNone/>
            </a:pPr>
            <a:r>
              <a:rPr lang="en"/>
              <a:t>How?</a:t>
            </a:r>
          </a:p>
        </p:txBody>
      </p:sp>
      <p:sp>
        <p:nvSpPr>
          <p:cNvPr id="156" name="Shape 156"/>
          <p:cNvSpPr txBox="1"/>
          <p:nvPr>
            <p:ph idx="1" type="body"/>
          </p:nvPr>
        </p:nvSpPr>
        <p:spPr>
          <a:xfrm>
            <a:off x="1731525" y="760625"/>
            <a:ext cx="1870200" cy="406500"/>
          </a:xfrm>
          <a:prstGeom prst="rect">
            <a:avLst/>
          </a:prstGeom>
        </p:spPr>
        <p:txBody>
          <a:bodyPr anchorCtr="0" anchor="t" bIns="91425" lIns="91425" rIns="91425" wrap="square" tIns="91425">
            <a:noAutofit/>
          </a:bodyPr>
          <a:lstStyle/>
          <a:p>
            <a:pPr indent="0" lvl="0" marL="0" rtl="0">
              <a:spcBef>
                <a:spcPts val="0"/>
              </a:spcBef>
              <a:buNone/>
            </a:pPr>
            <a:r>
              <a:rPr lang="en"/>
              <a:t>Server Application</a:t>
            </a:r>
          </a:p>
          <a:p>
            <a:pPr indent="0" lvl="0" marL="0" rtl="0">
              <a:spcBef>
                <a:spcPts val="0"/>
              </a:spcBef>
              <a:buNone/>
            </a:pPr>
            <a:r>
              <a:t/>
            </a:r>
            <a:endParaRPr/>
          </a:p>
        </p:txBody>
      </p:sp>
      <p:pic>
        <p:nvPicPr>
          <p:cNvPr id="157" name="Shape 157"/>
          <p:cNvPicPr preferRelativeResize="0"/>
          <p:nvPr/>
        </p:nvPicPr>
        <p:blipFill>
          <a:blip r:embed="rId3">
            <a:alphaModFix/>
          </a:blip>
          <a:stretch>
            <a:fillRect/>
          </a:stretch>
        </p:blipFill>
        <p:spPr>
          <a:xfrm>
            <a:off x="938650" y="1324399"/>
            <a:ext cx="7266700" cy="3343901"/>
          </a:xfrm>
          <a:prstGeom prst="rect">
            <a:avLst/>
          </a:prstGeom>
          <a:noFill/>
          <a:ln>
            <a:noFill/>
          </a:ln>
        </p:spPr>
      </p:pic>
      <p:pic>
        <p:nvPicPr>
          <p:cNvPr id="158" name="Shape 158"/>
          <p:cNvPicPr preferRelativeResize="0"/>
          <p:nvPr/>
        </p:nvPicPr>
        <p:blipFill>
          <a:blip r:embed="rId4">
            <a:alphaModFix/>
          </a:blip>
          <a:stretch>
            <a:fillRect/>
          </a:stretch>
        </p:blipFill>
        <p:spPr>
          <a:xfrm>
            <a:off x="7875200" y="631925"/>
            <a:ext cx="804201" cy="8042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Shape 163"/>
          <p:cNvSpPr txBox="1"/>
          <p:nvPr>
            <p:ph type="title"/>
          </p:nvPr>
        </p:nvSpPr>
        <p:spPr>
          <a:xfrm>
            <a:off x="729450" y="631925"/>
            <a:ext cx="7688700" cy="535200"/>
          </a:xfrm>
          <a:prstGeom prst="rect">
            <a:avLst/>
          </a:prstGeom>
        </p:spPr>
        <p:txBody>
          <a:bodyPr anchorCtr="0" anchor="t" bIns="91425" lIns="91425" rIns="91425" wrap="square" tIns="91425">
            <a:noAutofit/>
          </a:bodyPr>
          <a:lstStyle/>
          <a:p>
            <a:pPr indent="0" lvl="0" marL="0" rtl="0">
              <a:spcBef>
                <a:spcPts val="0"/>
              </a:spcBef>
              <a:buNone/>
            </a:pPr>
            <a:r>
              <a:rPr lang="en"/>
              <a:t>How?</a:t>
            </a:r>
          </a:p>
        </p:txBody>
      </p:sp>
      <p:sp>
        <p:nvSpPr>
          <p:cNvPr id="164" name="Shape 164"/>
          <p:cNvSpPr txBox="1"/>
          <p:nvPr>
            <p:ph idx="1" type="body"/>
          </p:nvPr>
        </p:nvSpPr>
        <p:spPr>
          <a:xfrm>
            <a:off x="729450" y="1359450"/>
            <a:ext cx="5163300" cy="2980500"/>
          </a:xfrm>
          <a:prstGeom prst="rect">
            <a:avLst/>
          </a:prstGeom>
        </p:spPr>
        <p:txBody>
          <a:bodyPr anchorCtr="0" anchor="t" bIns="91425" lIns="91425" rIns="91425" wrap="square" tIns="91425">
            <a:noAutofit/>
          </a:bodyPr>
          <a:lstStyle/>
          <a:p>
            <a:pPr indent="-311150" lvl="0" marL="457200">
              <a:lnSpc>
                <a:spcPct val="200000"/>
              </a:lnSpc>
              <a:spcBef>
                <a:spcPts val="0"/>
              </a:spcBef>
              <a:spcAft>
                <a:spcPts val="0"/>
              </a:spcAft>
              <a:buSzPts val="1300"/>
              <a:buChar char="●"/>
            </a:pPr>
            <a:r>
              <a:rPr lang="en"/>
              <a:t>Pose Invariant Facial </a:t>
            </a:r>
            <a:r>
              <a:rPr lang="en"/>
              <a:t>Recognition</a:t>
            </a:r>
          </a:p>
          <a:p>
            <a:pPr indent="-311150" lvl="0" marL="457200">
              <a:lnSpc>
                <a:spcPct val="200000"/>
              </a:lnSpc>
              <a:spcBef>
                <a:spcPts val="0"/>
              </a:spcBef>
              <a:spcAft>
                <a:spcPts val="0"/>
              </a:spcAft>
              <a:buSzPts val="1300"/>
              <a:buChar char="●"/>
            </a:pPr>
            <a:r>
              <a:rPr lang="en"/>
              <a:t>Disentangled Representation Generative Adversarial Network.</a:t>
            </a:r>
          </a:p>
          <a:p>
            <a:pPr indent="-311150" lvl="0" marL="457200">
              <a:lnSpc>
                <a:spcPct val="200000"/>
              </a:lnSpc>
              <a:spcBef>
                <a:spcPts val="0"/>
              </a:spcBef>
              <a:spcAft>
                <a:spcPts val="0"/>
              </a:spcAft>
              <a:buSzPts val="1300"/>
              <a:buChar char="●"/>
            </a:pPr>
            <a:r>
              <a:rPr lang="en"/>
              <a:t>Three Models working together</a:t>
            </a:r>
          </a:p>
          <a:p>
            <a:pPr indent="-298450" lvl="1" marL="914400">
              <a:lnSpc>
                <a:spcPct val="200000"/>
              </a:lnSpc>
              <a:spcBef>
                <a:spcPts val="0"/>
              </a:spcBef>
              <a:spcAft>
                <a:spcPts val="0"/>
              </a:spcAft>
              <a:buSzPts val="1100"/>
              <a:buChar char="○"/>
            </a:pPr>
            <a:r>
              <a:rPr lang="en"/>
              <a:t>Generator Encoder</a:t>
            </a:r>
          </a:p>
          <a:p>
            <a:pPr indent="-298450" lvl="1" marL="914400">
              <a:lnSpc>
                <a:spcPct val="200000"/>
              </a:lnSpc>
              <a:spcBef>
                <a:spcPts val="0"/>
              </a:spcBef>
              <a:spcAft>
                <a:spcPts val="0"/>
              </a:spcAft>
              <a:buSzPts val="1100"/>
              <a:buChar char="○"/>
            </a:pPr>
            <a:r>
              <a:rPr lang="en"/>
              <a:t>Generator Decoder</a:t>
            </a:r>
          </a:p>
          <a:p>
            <a:pPr indent="-298450" lvl="1" marL="914400" rtl="0">
              <a:lnSpc>
                <a:spcPct val="200000"/>
              </a:lnSpc>
              <a:spcBef>
                <a:spcPts val="0"/>
              </a:spcBef>
              <a:buSzPts val="1100"/>
              <a:buChar char="○"/>
            </a:pPr>
            <a:r>
              <a:rPr lang="en"/>
              <a:t>Discriminator </a:t>
            </a:r>
          </a:p>
        </p:txBody>
      </p:sp>
      <p:pic>
        <p:nvPicPr>
          <p:cNvPr id="165" name="Shape 165"/>
          <p:cNvPicPr preferRelativeResize="0"/>
          <p:nvPr/>
        </p:nvPicPr>
        <p:blipFill>
          <a:blip r:embed="rId3">
            <a:alphaModFix/>
          </a:blip>
          <a:stretch>
            <a:fillRect/>
          </a:stretch>
        </p:blipFill>
        <p:spPr>
          <a:xfrm>
            <a:off x="6019100" y="837724"/>
            <a:ext cx="2672225" cy="3468051"/>
          </a:xfrm>
          <a:prstGeom prst="rect">
            <a:avLst/>
          </a:prstGeom>
          <a:noFill/>
          <a:ln cap="flat" cmpd="sng" w="9525">
            <a:solidFill>
              <a:schemeClr val="dk2"/>
            </a:solidFill>
            <a:prstDash val="solid"/>
            <a:round/>
            <a:headEnd len="med" w="med" type="none"/>
            <a:tailEnd len="med" w="med"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Shape 170"/>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indent="0" lvl="0" marL="0">
              <a:spcBef>
                <a:spcPts val="0"/>
              </a:spcBef>
              <a:buNone/>
            </a:pPr>
            <a:r>
              <a:rPr lang="en"/>
              <a:t>Challenges with DRGAN</a:t>
            </a:r>
          </a:p>
        </p:txBody>
      </p:sp>
      <p:sp>
        <p:nvSpPr>
          <p:cNvPr id="171" name="Shape 171"/>
          <p:cNvSpPr txBox="1"/>
          <p:nvPr>
            <p:ph idx="1" type="body"/>
          </p:nvPr>
        </p:nvSpPr>
        <p:spPr>
          <a:xfrm>
            <a:off x="729450" y="2078875"/>
            <a:ext cx="7688700" cy="2261100"/>
          </a:xfrm>
          <a:prstGeom prst="rect">
            <a:avLst/>
          </a:prstGeom>
        </p:spPr>
        <p:txBody>
          <a:bodyPr anchorCtr="0" anchor="t" bIns="91425" lIns="91425" rIns="91425" wrap="square" tIns="91425">
            <a:noAutofit/>
          </a:bodyPr>
          <a:lstStyle/>
          <a:p>
            <a:pPr indent="-311150" lvl="0" marL="457200" rtl="0">
              <a:lnSpc>
                <a:spcPct val="200000"/>
              </a:lnSpc>
              <a:spcBef>
                <a:spcPts val="0"/>
              </a:spcBef>
              <a:spcAft>
                <a:spcPts val="0"/>
              </a:spcAft>
              <a:buSzPts val="1300"/>
              <a:buChar char="●"/>
            </a:pPr>
            <a:r>
              <a:rPr lang="en"/>
              <a:t>Gathering Training Data</a:t>
            </a:r>
          </a:p>
          <a:p>
            <a:pPr indent="-311150" lvl="0" marL="457200" rtl="0">
              <a:lnSpc>
                <a:spcPct val="200000"/>
              </a:lnSpc>
              <a:spcBef>
                <a:spcPts val="0"/>
              </a:spcBef>
              <a:spcAft>
                <a:spcPts val="0"/>
              </a:spcAft>
              <a:buSzPts val="1300"/>
              <a:buChar char="●"/>
            </a:pPr>
            <a:r>
              <a:rPr lang="en"/>
              <a:t>Choosing best Optimizers and Hyper-parameters</a:t>
            </a:r>
          </a:p>
          <a:p>
            <a:pPr indent="-311150" lvl="0" marL="457200">
              <a:lnSpc>
                <a:spcPct val="200000"/>
              </a:lnSpc>
              <a:spcBef>
                <a:spcPts val="0"/>
              </a:spcBef>
              <a:buSzPts val="1300"/>
              <a:buChar char="●"/>
            </a:pPr>
            <a:r>
              <a:rPr lang="en"/>
              <a:t>Time consuming training process</a:t>
            </a:r>
          </a:p>
          <a:p>
            <a:pPr indent="0" lvl="0" marL="0">
              <a:spcBef>
                <a:spcPts val="0"/>
              </a:spcBef>
              <a:buNone/>
            </a:pPr>
            <a:r>
              <a:t/>
            </a:r>
            <a:endParaRPr/>
          </a:p>
        </p:txBody>
      </p:sp>
      <p:pic>
        <p:nvPicPr>
          <p:cNvPr id="172" name="Shape 172"/>
          <p:cNvPicPr preferRelativeResize="0"/>
          <p:nvPr/>
        </p:nvPicPr>
        <p:blipFill>
          <a:blip r:embed="rId3">
            <a:alphaModFix/>
          </a:blip>
          <a:stretch>
            <a:fillRect/>
          </a:stretch>
        </p:blipFill>
        <p:spPr>
          <a:xfrm>
            <a:off x="5758450" y="661150"/>
            <a:ext cx="2581700" cy="41069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